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59" r:id="rId4"/>
    <p:sldId id="260" r:id="rId5"/>
    <p:sldId id="258" r:id="rId6"/>
    <p:sldId id="256" r:id="rId7"/>
    <p:sldId id="262" r:id="rId8"/>
    <p:sldId id="263" r:id="rId9"/>
    <p:sldId id="264" r:id="rId10"/>
    <p:sldId id="272" r:id="rId11"/>
    <p:sldId id="273" r:id="rId12"/>
    <p:sldId id="274" r:id="rId13"/>
    <p:sldId id="276" r:id="rId14"/>
    <p:sldId id="265" r:id="rId15"/>
    <p:sldId id="266" r:id="rId16"/>
    <p:sldId id="267" r:id="rId17"/>
    <p:sldId id="268" r:id="rId18"/>
    <p:sldId id="270" r:id="rId19"/>
    <p:sldId id="271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6" autoAdjust="0"/>
    <p:restoredTop sz="94660"/>
  </p:normalViewPr>
  <p:slideViewPr>
    <p:cSldViewPr>
      <p:cViewPr varScale="1">
        <p:scale>
          <a:sx n="75" d="100"/>
          <a:sy n="75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15C7C-D6DE-4FC4-988E-3F218F743BD2}" type="doc">
      <dgm:prSet loTypeId="urn:microsoft.com/office/officeart/2005/8/layout/orgChart1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13B8D35-D6ED-4DA1-8B47-13ED49E6E2A1}">
      <dgm:prSet phldrT="[Текст]"/>
      <dgm:spPr/>
      <dgm:t>
        <a:bodyPr/>
        <a:lstStyle/>
        <a:p>
          <a:r>
            <a:rPr lang="uk-UA" b="1" dirty="0" smtClean="0"/>
            <a:t>Хімічні речовини</a:t>
          </a:r>
          <a:endParaRPr lang="ru-RU" b="1" dirty="0"/>
        </a:p>
      </dgm:t>
    </dgm:pt>
    <dgm:pt modelId="{A860C10B-A79F-42C0-8A30-CC13753F8CBF}" type="parTrans" cxnId="{419B8FB3-0919-4DE0-BF1F-065BCFB40FB6}">
      <dgm:prSet/>
      <dgm:spPr/>
      <dgm:t>
        <a:bodyPr/>
        <a:lstStyle/>
        <a:p>
          <a:endParaRPr lang="ru-RU" b="1"/>
        </a:p>
      </dgm:t>
    </dgm:pt>
    <dgm:pt modelId="{B28F22C0-C0D6-4605-B9AA-F5D27795D4A2}" type="sibTrans" cxnId="{419B8FB3-0919-4DE0-BF1F-065BCFB40FB6}">
      <dgm:prSet/>
      <dgm:spPr/>
      <dgm:t>
        <a:bodyPr/>
        <a:lstStyle/>
        <a:p>
          <a:endParaRPr lang="ru-RU" b="1"/>
        </a:p>
      </dgm:t>
    </dgm:pt>
    <dgm:pt modelId="{F4C09E94-06DB-4070-942C-87A51B1462FF}">
      <dgm:prSet phldrT="[Текст]"/>
      <dgm:spPr/>
      <dgm:t>
        <a:bodyPr/>
        <a:lstStyle/>
        <a:p>
          <a:r>
            <a:rPr lang="uk-UA" b="1" dirty="0" smtClean="0"/>
            <a:t>Прості</a:t>
          </a:r>
          <a:endParaRPr lang="ru-RU" b="1" dirty="0"/>
        </a:p>
      </dgm:t>
    </dgm:pt>
    <dgm:pt modelId="{2F5F2992-DB88-4818-B1EF-6D72B36B69B4}" type="parTrans" cxnId="{4106E7A9-0C63-4A36-83EE-A89F1123F0E5}">
      <dgm:prSet/>
      <dgm:spPr/>
      <dgm:t>
        <a:bodyPr/>
        <a:lstStyle/>
        <a:p>
          <a:endParaRPr lang="ru-RU" b="1" dirty="0"/>
        </a:p>
      </dgm:t>
    </dgm:pt>
    <dgm:pt modelId="{FBCC5370-DD31-47E6-AD2D-F54FA4A55CFD}" type="sibTrans" cxnId="{4106E7A9-0C63-4A36-83EE-A89F1123F0E5}">
      <dgm:prSet/>
      <dgm:spPr/>
      <dgm:t>
        <a:bodyPr/>
        <a:lstStyle/>
        <a:p>
          <a:endParaRPr lang="ru-RU" b="1"/>
        </a:p>
      </dgm:t>
    </dgm:pt>
    <dgm:pt modelId="{5F0E5631-6FC2-47E6-8FA4-95AE19569443}">
      <dgm:prSet phldrT="[Текст]"/>
      <dgm:spPr/>
      <dgm:t>
        <a:bodyPr/>
        <a:lstStyle/>
        <a:p>
          <a:r>
            <a:rPr lang="uk-UA" b="1" dirty="0" smtClean="0"/>
            <a:t>Складні</a:t>
          </a:r>
          <a:endParaRPr lang="ru-RU" b="1" dirty="0"/>
        </a:p>
      </dgm:t>
    </dgm:pt>
    <dgm:pt modelId="{731888AD-2FC6-4A19-8CA8-880223D1C0ED}" type="parTrans" cxnId="{EAAD3218-F74F-457F-ADD8-01435A294C4D}">
      <dgm:prSet/>
      <dgm:spPr/>
      <dgm:t>
        <a:bodyPr/>
        <a:lstStyle/>
        <a:p>
          <a:endParaRPr lang="ru-RU" b="1" dirty="0"/>
        </a:p>
      </dgm:t>
    </dgm:pt>
    <dgm:pt modelId="{5C9B42A6-C331-461C-9A9B-B88DB2A5D6E3}" type="sibTrans" cxnId="{EAAD3218-F74F-457F-ADD8-01435A294C4D}">
      <dgm:prSet/>
      <dgm:spPr/>
      <dgm:t>
        <a:bodyPr/>
        <a:lstStyle/>
        <a:p>
          <a:endParaRPr lang="ru-RU" b="1"/>
        </a:p>
      </dgm:t>
    </dgm:pt>
    <dgm:pt modelId="{B4053F66-08E9-45E0-B2E6-B2DBC2DA11AB}" type="pres">
      <dgm:prSet presAssocID="{1F115C7C-D6DE-4FC4-988E-3F218F743BD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B36770B-51C6-418C-AC80-1B0E635C94D1}" type="pres">
      <dgm:prSet presAssocID="{513B8D35-D6ED-4DA1-8B47-13ED49E6E2A1}" presName="hierRoot1" presStyleCnt="0">
        <dgm:presLayoutVars>
          <dgm:hierBranch val="init"/>
        </dgm:presLayoutVars>
      </dgm:prSet>
      <dgm:spPr/>
    </dgm:pt>
    <dgm:pt modelId="{19CF3D66-B1A7-49D9-A7F3-24E7626EA97F}" type="pres">
      <dgm:prSet presAssocID="{513B8D35-D6ED-4DA1-8B47-13ED49E6E2A1}" presName="rootComposite1" presStyleCnt="0"/>
      <dgm:spPr/>
    </dgm:pt>
    <dgm:pt modelId="{77D2DD96-3608-498A-A8FD-88DD41D3069B}" type="pres">
      <dgm:prSet presAssocID="{513B8D35-D6ED-4DA1-8B47-13ED49E6E2A1}" presName="rootText1" presStyleLbl="node0" presStyleIdx="0" presStyleCnt="1" custScaleX="171958" custScaleY="80415" custLinFactNeighborX="0" custLinFactNeighborY="-154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C9873D-AC11-40A8-9648-5ACDA35B4B3D}" type="pres">
      <dgm:prSet presAssocID="{513B8D35-D6ED-4DA1-8B47-13ED49E6E2A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107ACD-7FDC-4808-BFAB-19739EB3FE9D}" type="pres">
      <dgm:prSet presAssocID="{513B8D35-D6ED-4DA1-8B47-13ED49E6E2A1}" presName="hierChild2" presStyleCnt="0"/>
      <dgm:spPr/>
    </dgm:pt>
    <dgm:pt modelId="{80BF4A8B-867A-4450-8676-20E3B036C7C3}" type="pres">
      <dgm:prSet presAssocID="{2F5F2992-DB88-4818-B1EF-6D72B36B69B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FD840E2-4D95-4684-A596-2B80D9F07755}" type="pres">
      <dgm:prSet presAssocID="{F4C09E94-06DB-4070-942C-87A51B1462FF}" presName="hierRoot2" presStyleCnt="0">
        <dgm:presLayoutVars>
          <dgm:hierBranch val="init"/>
        </dgm:presLayoutVars>
      </dgm:prSet>
      <dgm:spPr/>
    </dgm:pt>
    <dgm:pt modelId="{2E770D42-D643-44D6-A996-05F5FA147AB0}" type="pres">
      <dgm:prSet presAssocID="{F4C09E94-06DB-4070-942C-87A51B1462FF}" presName="rootComposite" presStyleCnt="0"/>
      <dgm:spPr/>
    </dgm:pt>
    <dgm:pt modelId="{53C47AF5-7996-4921-96DE-1A98B964B954}" type="pres">
      <dgm:prSet presAssocID="{F4C09E94-06DB-4070-942C-87A51B1462FF}" presName="rootText" presStyleLbl="node2" presStyleIdx="0" presStyleCnt="2" custScaleX="1102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F7C82A-4505-49E8-B1E4-03B8BC40DE10}" type="pres">
      <dgm:prSet presAssocID="{F4C09E94-06DB-4070-942C-87A51B1462FF}" presName="rootConnector" presStyleLbl="node2" presStyleIdx="0" presStyleCnt="2"/>
      <dgm:spPr/>
      <dgm:t>
        <a:bodyPr/>
        <a:lstStyle/>
        <a:p>
          <a:endParaRPr lang="ru-RU"/>
        </a:p>
      </dgm:t>
    </dgm:pt>
    <dgm:pt modelId="{7E98927E-A979-4533-91AE-CFA0284AC452}" type="pres">
      <dgm:prSet presAssocID="{F4C09E94-06DB-4070-942C-87A51B1462FF}" presName="hierChild4" presStyleCnt="0"/>
      <dgm:spPr/>
    </dgm:pt>
    <dgm:pt modelId="{30E0E79D-054C-44C3-A5F4-A9D9845EFB0B}" type="pres">
      <dgm:prSet presAssocID="{F4C09E94-06DB-4070-942C-87A51B1462FF}" presName="hierChild5" presStyleCnt="0"/>
      <dgm:spPr/>
    </dgm:pt>
    <dgm:pt modelId="{5751AEF3-A732-44FF-AFF4-227A8603944A}" type="pres">
      <dgm:prSet presAssocID="{731888AD-2FC6-4A19-8CA8-880223D1C0ED}" presName="Name37" presStyleLbl="parChTrans1D2" presStyleIdx="1" presStyleCnt="2"/>
      <dgm:spPr/>
      <dgm:t>
        <a:bodyPr/>
        <a:lstStyle/>
        <a:p>
          <a:endParaRPr lang="ru-RU"/>
        </a:p>
      </dgm:t>
    </dgm:pt>
    <dgm:pt modelId="{8C18ED59-C2C7-4C52-B745-ED11B2C8AFB3}" type="pres">
      <dgm:prSet presAssocID="{5F0E5631-6FC2-47E6-8FA4-95AE19569443}" presName="hierRoot2" presStyleCnt="0">
        <dgm:presLayoutVars>
          <dgm:hierBranch val="init"/>
        </dgm:presLayoutVars>
      </dgm:prSet>
      <dgm:spPr/>
    </dgm:pt>
    <dgm:pt modelId="{B3DEFACE-08C1-41A7-8B36-9A607AC0C728}" type="pres">
      <dgm:prSet presAssocID="{5F0E5631-6FC2-47E6-8FA4-95AE19569443}" presName="rootComposite" presStyleCnt="0"/>
      <dgm:spPr/>
    </dgm:pt>
    <dgm:pt modelId="{315FC7C6-C684-417A-B2EA-CC498E13495E}" type="pres">
      <dgm:prSet presAssocID="{5F0E5631-6FC2-47E6-8FA4-95AE19569443}" presName="rootText" presStyleLbl="node2" presStyleIdx="1" presStyleCnt="2" custScaleX="1100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FB2048-B8A9-4D8D-BFE8-4BB3764FD661}" type="pres">
      <dgm:prSet presAssocID="{5F0E5631-6FC2-47E6-8FA4-95AE19569443}" presName="rootConnector" presStyleLbl="node2" presStyleIdx="1" presStyleCnt="2"/>
      <dgm:spPr/>
      <dgm:t>
        <a:bodyPr/>
        <a:lstStyle/>
        <a:p>
          <a:endParaRPr lang="ru-RU"/>
        </a:p>
      </dgm:t>
    </dgm:pt>
    <dgm:pt modelId="{E4C71BBE-FF2B-4C58-9A29-A17EDD477597}" type="pres">
      <dgm:prSet presAssocID="{5F0E5631-6FC2-47E6-8FA4-95AE19569443}" presName="hierChild4" presStyleCnt="0"/>
      <dgm:spPr/>
    </dgm:pt>
    <dgm:pt modelId="{7B920A38-15F8-4DEC-9260-5E5529D3FDB6}" type="pres">
      <dgm:prSet presAssocID="{5F0E5631-6FC2-47E6-8FA4-95AE19569443}" presName="hierChild5" presStyleCnt="0"/>
      <dgm:spPr/>
    </dgm:pt>
    <dgm:pt modelId="{0141C2CB-22FA-4371-BB86-4F0B34CB4FA6}" type="pres">
      <dgm:prSet presAssocID="{513B8D35-D6ED-4DA1-8B47-13ED49E6E2A1}" presName="hierChild3" presStyleCnt="0"/>
      <dgm:spPr/>
    </dgm:pt>
  </dgm:ptLst>
  <dgm:cxnLst>
    <dgm:cxn modelId="{EAAD3218-F74F-457F-ADD8-01435A294C4D}" srcId="{513B8D35-D6ED-4DA1-8B47-13ED49E6E2A1}" destId="{5F0E5631-6FC2-47E6-8FA4-95AE19569443}" srcOrd="1" destOrd="0" parTransId="{731888AD-2FC6-4A19-8CA8-880223D1C0ED}" sibTransId="{5C9B42A6-C331-461C-9A9B-B88DB2A5D6E3}"/>
    <dgm:cxn modelId="{AC111F4F-9602-4687-A80D-9218CBDB6DB2}" type="presOf" srcId="{5F0E5631-6FC2-47E6-8FA4-95AE19569443}" destId="{82FB2048-B8A9-4D8D-BFE8-4BB3764FD661}" srcOrd="1" destOrd="0" presId="urn:microsoft.com/office/officeart/2005/8/layout/orgChart1"/>
    <dgm:cxn modelId="{3856CE85-5D66-4E28-ADDC-70F7EB4DE559}" type="presOf" srcId="{2F5F2992-DB88-4818-B1EF-6D72B36B69B4}" destId="{80BF4A8B-867A-4450-8676-20E3B036C7C3}" srcOrd="0" destOrd="0" presId="urn:microsoft.com/office/officeart/2005/8/layout/orgChart1"/>
    <dgm:cxn modelId="{642383A4-99C3-430E-93E7-01CBA8D13B6F}" type="presOf" srcId="{513B8D35-D6ED-4DA1-8B47-13ED49E6E2A1}" destId="{77D2DD96-3608-498A-A8FD-88DD41D3069B}" srcOrd="0" destOrd="0" presId="urn:microsoft.com/office/officeart/2005/8/layout/orgChart1"/>
    <dgm:cxn modelId="{88BBB271-4534-4A2E-8887-FB904E53B96E}" type="presOf" srcId="{F4C09E94-06DB-4070-942C-87A51B1462FF}" destId="{3FF7C82A-4505-49E8-B1E4-03B8BC40DE10}" srcOrd="1" destOrd="0" presId="urn:microsoft.com/office/officeart/2005/8/layout/orgChart1"/>
    <dgm:cxn modelId="{4106E7A9-0C63-4A36-83EE-A89F1123F0E5}" srcId="{513B8D35-D6ED-4DA1-8B47-13ED49E6E2A1}" destId="{F4C09E94-06DB-4070-942C-87A51B1462FF}" srcOrd="0" destOrd="0" parTransId="{2F5F2992-DB88-4818-B1EF-6D72B36B69B4}" sibTransId="{FBCC5370-DD31-47E6-AD2D-F54FA4A55CFD}"/>
    <dgm:cxn modelId="{E0EB082D-1AAC-44B7-8E7D-53CC85068845}" type="presOf" srcId="{5F0E5631-6FC2-47E6-8FA4-95AE19569443}" destId="{315FC7C6-C684-417A-B2EA-CC498E13495E}" srcOrd="0" destOrd="0" presId="urn:microsoft.com/office/officeart/2005/8/layout/orgChart1"/>
    <dgm:cxn modelId="{419B8FB3-0919-4DE0-BF1F-065BCFB40FB6}" srcId="{1F115C7C-D6DE-4FC4-988E-3F218F743BD2}" destId="{513B8D35-D6ED-4DA1-8B47-13ED49E6E2A1}" srcOrd="0" destOrd="0" parTransId="{A860C10B-A79F-42C0-8A30-CC13753F8CBF}" sibTransId="{B28F22C0-C0D6-4605-B9AA-F5D27795D4A2}"/>
    <dgm:cxn modelId="{598372BD-DA30-47D7-992F-E44CB1CF141C}" type="presOf" srcId="{1F115C7C-D6DE-4FC4-988E-3F218F743BD2}" destId="{B4053F66-08E9-45E0-B2E6-B2DBC2DA11AB}" srcOrd="0" destOrd="0" presId="urn:microsoft.com/office/officeart/2005/8/layout/orgChart1"/>
    <dgm:cxn modelId="{4D40559F-3FFE-47BC-A52B-EFA25420A6A7}" type="presOf" srcId="{731888AD-2FC6-4A19-8CA8-880223D1C0ED}" destId="{5751AEF3-A732-44FF-AFF4-227A8603944A}" srcOrd="0" destOrd="0" presId="urn:microsoft.com/office/officeart/2005/8/layout/orgChart1"/>
    <dgm:cxn modelId="{D34F41F1-EC3E-4C34-90FA-CD33CDD24B5A}" type="presOf" srcId="{513B8D35-D6ED-4DA1-8B47-13ED49E6E2A1}" destId="{BAC9873D-AC11-40A8-9648-5ACDA35B4B3D}" srcOrd="1" destOrd="0" presId="urn:microsoft.com/office/officeart/2005/8/layout/orgChart1"/>
    <dgm:cxn modelId="{226C1343-5B17-4D72-92DB-45E9BA1D0C38}" type="presOf" srcId="{F4C09E94-06DB-4070-942C-87A51B1462FF}" destId="{53C47AF5-7996-4921-96DE-1A98B964B954}" srcOrd="0" destOrd="0" presId="urn:microsoft.com/office/officeart/2005/8/layout/orgChart1"/>
    <dgm:cxn modelId="{28C425D9-98F7-48A0-9C5E-309ED4EFB066}" type="presParOf" srcId="{B4053F66-08E9-45E0-B2E6-B2DBC2DA11AB}" destId="{3B36770B-51C6-418C-AC80-1B0E635C94D1}" srcOrd="0" destOrd="0" presId="urn:microsoft.com/office/officeart/2005/8/layout/orgChart1"/>
    <dgm:cxn modelId="{3D0E5CF2-69DA-44F0-B903-85C9AD0B7328}" type="presParOf" srcId="{3B36770B-51C6-418C-AC80-1B0E635C94D1}" destId="{19CF3D66-B1A7-49D9-A7F3-24E7626EA97F}" srcOrd="0" destOrd="0" presId="urn:microsoft.com/office/officeart/2005/8/layout/orgChart1"/>
    <dgm:cxn modelId="{6E8CE7D8-2083-4922-95EC-23604E982113}" type="presParOf" srcId="{19CF3D66-B1A7-49D9-A7F3-24E7626EA97F}" destId="{77D2DD96-3608-498A-A8FD-88DD41D3069B}" srcOrd="0" destOrd="0" presId="urn:microsoft.com/office/officeart/2005/8/layout/orgChart1"/>
    <dgm:cxn modelId="{9180069A-03BA-4EB1-A71D-1795304CC90F}" type="presParOf" srcId="{19CF3D66-B1A7-49D9-A7F3-24E7626EA97F}" destId="{BAC9873D-AC11-40A8-9648-5ACDA35B4B3D}" srcOrd="1" destOrd="0" presId="urn:microsoft.com/office/officeart/2005/8/layout/orgChart1"/>
    <dgm:cxn modelId="{A65B90F6-5D2A-4D51-B812-FA256EC045B6}" type="presParOf" srcId="{3B36770B-51C6-418C-AC80-1B0E635C94D1}" destId="{2C107ACD-7FDC-4808-BFAB-19739EB3FE9D}" srcOrd="1" destOrd="0" presId="urn:microsoft.com/office/officeart/2005/8/layout/orgChart1"/>
    <dgm:cxn modelId="{297995EE-BB67-42CE-AA9D-63DC18517484}" type="presParOf" srcId="{2C107ACD-7FDC-4808-BFAB-19739EB3FE9D}" destId="{80BF4A8B-867A-4450-8676-20E3B036C7C3}" srcOrd="0" destOrd="0" presId="urn:microsoft.com/office/officeart/2005/8/layout/orgChart1"/>
    <dgm:cxn modelId="{5847C116-A4BD-4575-BCC7-B1933FA5506A}" type="presParOf" srcId="{2C107ACD-7FDC-4808-BFAB-19739EB3FE9D}" destId="{EFD840E2-4D95-4684-A596-2B80D9F07755}" srcOrd="1" destOrd="0" presId="urn:microsoft.com/office/officeart/2005/8/layout/orgChart1"/>
    <dgm:cxn modelId="{86AF6380-6203-4745-A26C-CD7311947A2F}" type="presParOf" srcId="{EFD840E2-4D95-4684-A596-2B80D9F07755}" destId="{2E770D42-D643-44D6-A996-05F5FA147AB0}" srcOrd="0" destOrd="0" presId="urn:microsoft.com/office/officeart/2005/8/layout/orgChart1"/>
    <dgm:cxn modelId="{C48A9836-3CE2-4077-84BA-49D4CA16582B}" type="presParOf" srcId="{2E770D42-D643-44D6-A996-05F5FA147AB0}" destId="{53C47AF5-7996-4921-96DE-1A98B964B954}" srcOrd="0" destOrd="0" presId="urn:microsoft.com/office/officeart/2005/8/layout/orgChart1"/>
    <dgm:cxn modelId="{BCCDE90B-98A4-48B7-92DD-08BCD9BAE7EC}" type="presParOf" srcId="{2E770D42-D643-44D6-A996-05F5FA147AB0}" destId="{3FF7C82A-4505-49E8-B1E4-03B8BC40DE10}" srcOrd="1" destOrd="0" presId="urn:microsoft.com/office/officeart/2005/8/layout/orgChart1"/>
    <dgm:cxn modelId="{0519AFAF-FED1-44E9-ABCB-2970DA492A41}" type="presParOf" srcId="{EFD840E2-4D95-4684-A596-2B80D9F07755}" destId="{7E98927E-A979-4533-91AE-CFA0284AC452}" srcOrd="1" destOrd="0" presId="urn:microsoft.com/office/officeart/2005/8/layout/orgChart1"/>
    <dgm:cxn modelId="{7A3D4326-843A-4A1A-BCF0-2ADA4D35D149}" type="presParOf" srcId="{EFD840E2-4D95-4684-A596-2B80D9F07755}" destId="{30E0E79D-054C-44C3-A5F4-A9D9845EFB0B}" srcOrd="2" destOrd="0" presId="urn:microsoft.com/office/officeart/2005/8/layout/orgChart1"/>
    <dgm:cxn modelId="{2C2B65C5-D9B9-4457-97E8-6771E06301BB}" type="presParOf" srcId="{2C107ACD-7FDC-4808-BFAB-19739EB3FE9D}" destId="{5751AEF3-A732-44FF-AFF4-227A8603944A}" srcOrd="2" destOrd="0" presId="urn:microsoft.com/office/officeart/2005/8/layout/orgChart1"/>
    <dgm:cxn modelId="{465AE160-A64A-4DF2-9C90-D30E93350C6D}" type="presParOf" srcId="{2C107ACD-7FDC-4808-BFAB-19739EB3FE9D}" destId="{8C18ED59-C2C7-4C52-B745-ED11B2C8AFB3}" srcOrd="3" destOrd="0" presId="urn:microsoft.com/office/officeart/2005/8/layout/orgChart1"/>
    <dgm:cxn modelId="{D4B159AF-D359-4996-AAE7-41B5CFFD4F6F}" type="presParOf" srcId="{8C18ED59-C2C7-4C52-B745-ED11B2C8AFB3}" destId="{B3DEFACE-08C1-41A7-8B36-9A607AC0C728}" srcOrd="0" destOrd="0" presId="urn:microsoft.com/office/officeart/2005/8/layout/orgChart1"/>
    <dgm:cxn modelId="{B85E0FC7-41D8-4209-B1BA-EAD811375BFE}" type="presParOf" srcId="{B3DEFACE-08C1-41A7-8B36-9A607AC0C728}" destId="{315FC7C6-C684-417A-B2EA-CC498E13495E}" srcOrd="0" destOrd="0" presId="urn:microsoft.com/office/officeart/2005/8/layout/orgChart1"/>
    <dgm:cxn modelId="{6ABB26CA-96B6-4F32-8540-0C272EE587D2}" type="presParOf" srcId="{B3DEFACE-08C1-41A7-8B36-9A607AC0C728}" destId="{82FB2048-B8A9-4D8D-BFE8-4BB3764FD661}" srcOrd="1" destOrd="0" presId="urn:microsoft.com/office/officeart/2005/8/layout/orgChart1"/>
    <dgm:cxn modelId="{2CE2A172-97BA-4B69-8D62-3DE20B4611C2}" type="presParOf" srcId="{8C18ED59-C2C7-4C52-B745-ED11B2C8AFB3}" destId="{E4C71BBE-FF2B-4C58-9A29-A17EDD477597}" srcOrd="1" destOrd="0" presId="urn:microsoft.com/office/officeart/2005/8/layout/orgChart1"/>
    <dgm:cxn modelId="{9E068BF5-0652-4BD3-95C1-0A830FCFB78A}" type="presParOf" srcId="{8C18ED59-C2C7-4C52-B745-ED11B2C8AFB3}" destId="{7B920A38-15F8-4DEC-9260-5E5529D3FDB6}" srcOrd="2" destOrd="0" presId="urn:microsoft.com/office/officeart/2005/8/layout/orgChart1"/>
    <dgm:cxn modelId="{66BEA5FD-2C9B-4840-B8CE-453F492772AE}" type="presParOf" srcId="{3B36770B-51C6-418C-AC80-1B0E635C94D1}" destId="{0141C2CB-22FA-4371-BB86-4F0B34CB4F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C5AE7-CAB7-4405-BC21-D336222EE5DB}" type="doc">
      <dgm:prSet loTypeId="urn:microsoft.com/office/officeart/2005/8/layout/hierarchy2" loCatId="hierarchy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DBE1B6A-028A-4695-B1C0-4F887457E47F}">
      <dgm:prSet phldrT="[Текст]" custT="1"/>
      <dgm:spPr/>
      <dgm:t>
        <a:bodyPr/>
        <a:lstStyle/>
        <a:p>
          <a:r>
            <a:rPr lang="uk-UA" sz="3600" b="1" dirty="0" smtClean="0"/>
            <a:t>Прості речовини</a:t>
          </a:r>
          <a:endParaRPr lang="ru-RU" sz="3600" b="1" dirty="0"/>
        </a:p>
      </dgm:t>
    </dgm:pt>
    <dgm:pt modelId="{6F3B12A4-02FD-4453-AA88-DE1A0C59E2CF}" type="parTrans" cxnId="{2BA7E207-CD06-4C4E-AE4C-16771CFA9867}">
      <dgm:prSet/>
      <dgm:spPr/>
      <dgm:t>
        <a:bodyPr/>
        <a:lstStyle/>
        <a:p>
          <a:endParaRPr lang="ru-RU"/>
        </a:p>
      </dgm:t>
    </dgm:pt>
    <dgm:pt modelId="{E425A295-EE8E-4BF3-AB79-7F358BFAE662}" type="sibTrans" cxnId="{2BA7E207-CD06-4C4E-AE4C-16771CFA9867}">
      <dgm:prSet/>
      <dgm:spPr/>
      <dgm:t>
        <a:bodyPr/>
        <a:lstStyle/>
        <a:p>
          <a:endParaRPr lang="ru-RU"/>
        </a:p>
      </dgm:t>
    </dgm:pt>
    <dgm:pt modelId="{02B560FE-7DC5-4F75-9123-BA5C1EDCB537}">
      <dgm:prSet phldrT="[Текст]" custT="1"/>
      <dgm:spPr/>
      <dgm:t>
        <a:bodyPr/>
        <a:lstStyle/>
        <a:p>
          <a:pPr algn="ctr"/>
          <a:r>
            <a:rPr lang="uk-UA" sz="2400" b="1" smtClean="0"/>
            <a:t>Метали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Na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 – </a:t>
          </a:r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натрій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Al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 – алюміній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Fe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 – залізо</a:t>
          </a:r>
        </a:p>
        <a:p>
          <a:pPr algn="l"/>
          <a:r>
            <a:rPr lang="en-US" sz="2400" b="0" i="1" smtClean="0">
              <a:latin typeface="Times New Roman" pitchFamily="18" charset="0"/>
              <a:cs typeface="Times New Roman" pitchFamily="18" charset="0"/>
            </a:rPr>
            <a:t> Ag</a:t>
          </a:r>
          <a:r>
            <a:rPr lang="uk-UA" sz="2400" b="0" i="1" smtClean="0">
              <a:latin typeface="Times New Roman" pitchFamily="18" charset="0"/>
              <a:cs typeface="Times New Roman" pitchFamily="18" charset="0"/>
            </a:rPr>
            <a:t>- срібло</a:t>
          </a:r>
          <a:endParaRPr lang="ru-RU" sz="2400" dirty="0"/>
        </a:p>
      </dgm:t>
    </dgm:pt>
    <dgm:pt modelId="{496226A1-63BB-418C-ADF6-2A58F797B31A}" type="parTrans" cxnId="{6ABD92A9-AF1C-4C3E-A4C7-E7C07C2A6FC5}">
      <dgm:prSet/>
      <dgm:spPr/>
      <dgm:t>
        <a:bodyPr/>
        <a:lstStyle/>
        <a:p>
          <a:endParaRPr lang="ru-RU" dirty="0"/>
        </a:p>
      </dgm:t>
    </dgm:pt>
    <dgm:pt modelId="{03B9736A-26A2-4A22-BEBA-46104B03C667}" type="sibTrans" cxnId="{6ABD92A9-AF1C-4C3E-A4C7-E7C07C2A6FC5}">
      <dgm:prSet/>
      <dgm:spPr/>
      <dgm:t>
        <a:bodyPr/>
        <a:lstStyle/>
        <a:p>
          <a:endParaRPr lang="ru-RU"/>
        </a:p>
      </dgm:t>
    </dgm:pt>
    <dgm:pt modelId="{9E5F828A-7D4B-4B40-A4D1-24643DC46CE5}">
      <dgm:prSet phldrT="[Текст]" custT="1"/>
      <dgm:spPr/>
      <dgm:t>
        <a:bodyPr/>
        <a:lstStyle/>
        <a:p>
          <a:pPr algn="ctr"/>
          <a:r>
            <a:rPr lang="uk-UA" sz="2400" b="1" smtClean="0"/>
            <a:t>Неметали</a:t>
          </a:r>
          <a:endParaRPr lang="en-US" sz="2400" b="1" smtClean="0"/>
        </a:p>
        <a:p>
          <a:pPr algn="l"/>
          <a:r>
            <a:rPr lang="en-US" sz="2400" smtClean="0"/>
            <a:t>H</a:t>
          </a:r>
          <a:r>
            <a:rPr lang="en-US" sz="2400" baseline="-25000" smtClean="0"/>
            <a:t>2</a:t>
          </a:r>
          <a:r>
            <a:rPr lang="en-US" sz="2400" smtClean="0"/>
            <a:t> 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– водень</a:t>
          </a:r>
        </a:p>
        <a:p>
          <a:pPr algn="l"/>
          <a:r>
            <a:rPr lang="en-US" sz="2400" i="1" smtClean="0">
              <a:latin typeface="Times New Roman" pitchFamily="18" charset="0"/>
              <a:cs typeface="Times New Roman" pitchFamily="18" charset="0"/>
            </a:rPr>
            <a:t>S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 – сірка</a:t>
          </a:r>
        </a:p>
        <a:p>
          <a:pPr algn="l"/>
          <a:r>
            <a:rPr lang="en-US" sz="2400" smtClean="0"/>
            <a:t>Cl</a:t>
          </a:r>
          <a:r>
            <a:rPr lang="en-US" sz="2400" baseline="-25000" smtClean="0"/>
            <a:t>2</a:t>
          </a:r>
          <a:r>
            <a:rPr lang="uk-UA" sz="2400" baseline="-25000" smtClean="0"/>
            <a:t> 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–  хлор</a:t>
          </a:r>
        </a:p>
        <a:p>
          <a:pPr algn="l"/>
          <a:r>
            <a:rPr lang="en-US" sz="2400" i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smtClean="0"/>
            <a:t>O</a:t>
          </a:r>
          <a:r>
            <a:rPr lang="en-US" sz="2400" baseline="-25000" smtClean="0"/>
            <a:t>2</a:t>
          </a:r>
          <a:r>
            <a:rPr lang="uk-UA" sz="2400" baseline="-25000" smtClean="0"/>
            <a:t> </a:t>
          </a:r>
          <a:r>
            <a:rPr lang="uk-UA" sz="2400" i="1" smtClean="0">
              <a:latin typeface="Times New Roman" pitchFamily="18" charset="0"/>
              <a:cs typeface="Times New Roman" pitchFamily="18" charset="0"/>
            </a:rPr>
            <a:t>– кисень</a:t>
          </a:r>
          <a:endParaRPr lang="ru-RU" sz="2400" dirty="0"/>
        </a:p>
      </dgm:t>
    </dgm:pt>
    <dgm:pt modelId="{1D319CB9-8D0F-4E2F-9D51-3D4938A58CA8}" type="parTrans" cxnId="{AA6C0966-E1F7-41C7-B84B-5525A5E0AE1B}">
      <dgm:prSet/>
      <dgm:spPr/>
      <dgm:t>
        <a:bodyPr/>
        <a:lstStyle/>
        <a:p>
          <a:endParaRPr lang="ru-RU" dirty="0"/>
        </a:p>
      </dgm:t>
    </dgm:pt>
    <dgm:pt modelId="{F2F47548-530D-49D8-9632-E1AD4279CD0A}" type="sibTrans" cxnId="{AA6C0966-E1F7-41C7-B84B-5525A5E0AE1B}">
      <dgm:prSet/>
      <dgm:spPr/>
      <dgm:t>
        <a:bodyPr/>
        <a:lstStyle/>
        <a:p>
          <a:endParaRPr lang="ru-RU"/>
        </a:p>
      </dgm:t>
    </dgm:pt>
    <dgm:pt modelId="{418A0FB8-7517-4BE9-BD9E-F160D6B29FBE}" type="pres">
      <dgm:prSet presAssocID="{759C5AE7-CAB7-4405-BC21-D336222EE5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790831-A04A-4414-B5F9-422455F37D46}" type="pres">
      <dgm:prSet presAssocID="{6DBE1B6A-028A-4695-B1C0-4F887457E47F}" presName="root1" presStyleCnt="0"/>
      <dgm:spPr/>
      <dgm:t>
        <a:bodyPr/>
        <a:lstStyle/>
        <a:p>
          <a:endParaRPr lang="ru-RU"/>
        </a:p>
      </dgm:t>
    </dgm:pt>
    <dgm:pt modelId="{0C8A0D3A-2F26-420B-AA74-C0613B6BDE64}" type="pres">
      <dgm:prSet presAssocID="{6DBE1B6A-028A-4695-B1C0-4F887457E47F}" presName="LevelOneTextNode" presStyleLbl="node0" presStyleIdx="0" presStyleCnt="1" custScaleX="80203" custScaleY="650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EF7E9B-66C7-49D9-8261-9973C2C4F8BB}" type="pres">
      <dgm:prSet presAssocID="{6DBE1B6A-028A-4695-B1C0-4F887457E47F}" presName="level2hierChild" presStyleCnt="0"/>
      <dgm:spPr/>
      <dgm:t>
        <a:bodyPr/>
        <a:lstStyle/>
        <a:p>
          <a:endParaRPr lang="ru-RU"/>
        </a:p>
      </dgm:t>
    </dgm:pt>
    <dgm:pt modelId="{286F1E16-28B4-47D8-9AA9-C175FFEAF681}" type="pres">
      <dgm:prSet presAssocID="{496226A1-63BB-418C-ADF6-2A58F797B31A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F3AEE236-F8EF-451E-8EDB-B885BA31AF48}" type="pres">
      <dgm:prSet presAssocID="{496226A1-63BB-418C-ADF6-2A58F797B31A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89EAEC1-3F6C-4BE8-8AA7-D4418AC27CB1}" type="pres">
      <dgm:prSet presAssocID="{02B560FE-7DC5-4F75-9123-BA5C1EDCB537}" presName="root2" presStyleCnt="0"/>
      <dgm:spPr/>
      <dgm:t>
        <a:bodyPr/>
        <a:lstStyle/>
        <a:p>
          <a:endParaRPr lang="ru-RU"/>
        </a:p>
      </dgm:t>
    </dgm:pt>
    <dgm:pt modelId="{7CF3CD2A-E2EE-4E4A-81EE-5AA5E9DB97AA}" type="pres">
      <dgm:prSet presAssocID="{02B560FE-7DC5-4F75-9123-BA5C1EDCB537}" presName="LevelTwoTextNode" presStyleLbl="node2" presStyleIdx="0" presStyleCnt="2" custScaleY="126465" custLinFactNeighborX="-4622" custLinFactNeighborY="-18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208BFF-74DE-4D79-8378-0AC82BB8445A}" type="pres">
      <dgm:prSet presAssocID="{02B560FE-7DC5-4F75-9123-BA5C1EDCB537}" presName="level3hierChild" presStyleCnt="0"/>
      <dgm:spPr/>
      <dgm:t>
        <a:bodyPr/>
        <a:lstStyle/>
        <a:p>
          <a:endParaRPr lang="ru-RU"/>
        </a:p>
      </dgm:t>
    </dgm:pt>
    <dgm:pt modelId="{F34065B2-156A-45B1-98E9-142C01AB8110}" type="pres">
      <dgm:prSet presAssocID="{1D319CB9-8D0F-4E2F-9D51-3D4938A58CA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5740490-A39D-4843-B0DB-E00C01712C19}" type="pres">
      <dgm:prSet presAssocID="{1D319CB9-8D0F-4E2F-9D51-3D4938A58CA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191B8CA-D34F-4A96-B0D2-A234DFBDE8C9}" type="pres">
      <dgm:prSet presAssocID="{9E5F828A-7D4B-4B40-A4D1-24643DC46CE5}" presName="root2" presStyleCnt="0"/>
      <dgm:spPr/>
      <dgm:t>
        <a:bodyPr/>
        <a:lstStyle/>
        <a:p>
          <a:endParaRPr lang="ru-RU"/>
        </a:p>
      </dgm:t>
    </dgm:pt>
    <dgm:pt modelId="{50D39EAB-2BB8-4637-B775-74940BDB8600}" type="pres">
      <dgm:prSet presAssocID="{9E5F828A-7D4B-4B40-A4D1-24643DC46CE5}" presName="LevelTwoTextNode" presStyleLbl="node2" presStyleIdx="1" presStyleCnt="2" custScaleY="123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B02E6A-A485-4A26-A475-FE7B79EBC20B}" type="pres">
      <dgm:prSet presAssocID="{9E5F828A-7D4B-4B40-A4D1-24643DC46CE5}" presName="level3hierChild" presStyleCnt="0"/>
      <dgm:spPr/>
      <dgm:t>
        <a:bodyPr/>
        <a:lstStyle/>
        <a:p>
          <a:endParaRPr lang="ru-RU"/>
        </a:p>
      </dgm:t>
    </dgm:pt>
  </dgm:ptLst>
  <dgm:cxnLst>
    <dgm:cxn modelId="{E7A5B795-06E1-4894-B1CB-DF837E316621}" type="presOf" srcId="{02B560FE-7DC5-4F75-9123-BA5C1EDCB537}" destId="{7CF3CD2A-E2EE-4E4A-81EE-5AA5E9DB97AA}" srcOrd="0" destOrd="0" presId="urn:microsoft.com/office/officeart/2005/8/layout/hierarchy2"/>
    <dgm:cxn modelId="{B851EE7D-C037-4B4B-A222-77CD60952400}" type="presOf" srcId="{9E5F828A-7D4B-4B40-A4D1-24643DC46CE5}" destId="{50D39EAB-2BB8-4637-B775-74940BDB8600}" srcOrd="0" destOrd="0" presId="urn:microsoft.com/office/officeart/2005/8/layout/hierarchy2"/>
    <dgm:cxn modelId="{98EE1E56-972A-4E4F-BB4A-488BD199CCE9}" type="presOf" srcId="{759C5AE7-CAB7-4405-BC21-D336222EE5DB}" destId="{418A0FB8-7517-4BE9-BD9E-F160D6B29FBE}" srcOrd="0" destOrd="0" presId="urn:microsoft.com/office/officeart/2005/8/layout/hierarchy2"/>
    <dgm:cxn modelId="{F814FCDA-BED7-4162-9676-5643CA236558}" type="presOf" srcId="{1D319CB9-8D0F-4E2F-9D51-3D4938A58CA8}" destId="{F34065B2-156A-45B1-98E9-142C01AB8110}" srcOrd="0" destOrd="0" presId="urn:microsoft.com/office/officeart/2005/8/layout/hierarchy2"/>
    <dgm:cxn modelId="{16583ADD-B461-4524-8A3A-A14FB7D9B57C}" type="presOf" srcId="{496226A1-63BB-418C-ADF6-2A58F797B31A}" destId="{F3AEE236-F8EF-451E-8EDB-B885BA31AF48}" srcOrd="1" destOrd="0" presId="urn:microsoft.com/office/officeart/2005/8/layout/hierarchy2"/>
    <dgm:cxn modelId="{AA6C0966-E1F7-41C7-B84B-5525A5E0AE1B}" srcId="{6DBE1B6A-028A-4695-B1C0-4F887457E47F}" destId="{9E5F828A-7D4B-4B40-A4D1-24643DC46CE5}" srcOrd="1" destOrd="0" parTransId="{1D319CB9-8D0F-4E2F-9D51-3D4938A58CA8}" sibTransId="{F2F47548-530D-49D8-9632-E1AD4279CD0A}"/>
    <dgm:cxn modelId="{59BD7D12-BE7C-4804-A893-CD79992F4D95}" type="presOf" srcId="{496226A1-63BB-418C-ADF6-2A58F797B31A}" destId="{286F1E16-28B4-47D8-9AA9-C175FFEAF681}" srcOrd="0" destOrd="0" presId="urn:microsoft.com/office/officeart/2005/8/layout/hierarchy2"/>
    <dgm:cxn modelId="{2BA7E207-CD06-4C4E-AE4C-16771CFA9867}" srcId="{759C5AE7-CAB7-4405-BC21-D336222EE5DB}" destId="{6DBE1B6A-028A-4695-B1C0-4F887457E47F}" srcOrd="0" destOrd="0" parTransId="{6F3B12A4-02FD-4453-AA88-DE1A0C59E2CF}" sibTransId="{E425A295-EE8E-4BF3-AB79-7F358BFAE662}"/>
    <dgm:cxn modelId="{C3553AFB-EAE3-4F50-8D97-F818571276F7}" type="presOf" srcId="{1D319CB9-8D0F-4E2F-9D51-3D4938A58CA8}" destId="{C5740490-A39D-4843-B0DB-E00C01712C19}" srcOrd="1" destOrd="0" presId="urn:microsoft.com/office/officeart/2005/8/layout/hierarchy2"/>
    <dgm:cxn modelId="{6ABD92A9-AF1C-4C3E-A4C7-E7C07C2A6FC5}" srcId="{6DBE1B6A-028A-4695-B1C0-4F887457E47F}" destId="{02B560FE-7DC5-4F75-9123-BA5C1EDCB537}" srcOrd="0" destOrd="0" parTransId="{496226A1-63BB-418C-ADF6-2A58F797B31A}" sibTransId="{03B9736A-26A2-4A22-BEBA-46104B03C667}"/>
    <dgm:cxn modelId="{9C3D54FB-588E-4FC0-AFB0-74D5FF35DF60}" type="presOf" srcId="{6DBE1B6A-028A-4695-B1C0-4F887457E47F}" destId="{0C8A0D3A-2F26-420B-AA74-C0613B6BDE64}" srcOrd="0" destOrd="0" presId="urn:microsoft.com/office/officeart/2005/8/layout/hierarchy2"/>
    <dgm:cxn modelId="{B10C1898-A066-420C-975E-30C17ED26F4D}" type="presParOf" srcId="{418A0FB8-7517-4BE9-BD9E-F160D6B29FBE}" destId="{43790831-A04A-4414-B5F9-422455F37D46}" srcOrd="0" destOrd="0" presId="urn:microsoft.com/office/officeart/2005/8/layout/hierarchy2"/>
    <dgm:cxn modelId="{1D006DB3-4DA6-4429-9099-70CFF2BB2F50}" type="presParOf" srcId="{43790831-A04A-4414-B5F9-422455F37D46}" destId="{0C8A0D3A-2F26-420B-AA74-C0613B6BDE64}" srcOrd="0" destOrd="0" presId="urn:microsoft.com/office/officeart/2005/8/layout/hierarchy2"/>
    <dgm:cxn modelId="{9A1BA227-133F-4D0B-823A-96E927320790}" type="presParOf" srcId="{43790831-A04A-4414-B5F9-422455F37D46}" destId="{6CEF7E9B-66C7-49D9-8261-9973C2C4F8BB}" srcOrd="1" destOrd="0" presId="urn:microsoft.com/office/officeart/2005/8/layout/hierarchy2"/>
    <dgm:cxn modelId="{62B2CF0C-ABE3-4CBF-9020-04CDA4D3843F}" type="presParOf" srcId="{6CEF7E9B-66C7-49D9-8261-9973C2C4F8BB}" destId="{286F1E16-28B4-47D8-9AA9-C175FFEAF681}" srcOrd="0" destOrd="0" presId="urn:microsoft.com/office/officeart/2005/8/layout/hierarchy2"/>
    <dgm:cxn modelId="{C4B3B9D7-6AE0-487F-B92B-B1ECAB93D242}" type="presParOf" srcId="{286F1E16-28B4-47D8-9AA9-C175FFEAF681}" destId="{F3AEE236-F8EF-451E-8EDB-B885BA31AF48}" srcOrd="0" destOrd="0" presId="urn:microsoft.com/office/officeart/2005/8/layout/hierarchy2"/>
    <dgm:cxn modelId="{404ECAC0-BEE8-4412-81CC-F9A704B02DE8}" type="presParOf" srcId="{6CEF7E9B-66C7-49D9-8261-9973C2C4F8BB}" destId="{789EAEC1-3F6C-4BE8-8AA7-D4418AC27CB1}" srcOrd="1" destOrd="0" presId="urn:microsoft.com/office/officeart/2005/8/layout/hierarchy2"/>
    <dgm:cxn modelId="{AFEDBC29-F05F-4EF8-A8AF-E2B4CD477416}" type="presParOf" srcId="{789EAEC1-3F6C-4BE8-8AA7-D4418AC27CB1}" destId="{7CF3CD2A-E2EE-4E4A-81EE-5AA5E9DB97AA}" srcOrd="0" destOrd="0" presId="urn:microsoft.com/office/officeart/2005/8/layout/hierarchy2"/>
    <dgm:cxn modelId="{AB30E731-46E6-4333-B640-A98056AF2DD9}" type="presParOf" srcId="{789EAEC1-3F6C-4BE8-8AA7-D4418AC27CB1}" destId="{B0208BFF-74DE-4D79-8378-0AC82BB8445A}" srcOrd="1" destOrd="0" presId="urn:microsoft.com/office/officeart/2005/8/layout/hierarchy2"/>
    <dgm:cxn modelId="{5ACD4B9B-5AA9-4D99-BF51-04E8239E2B79}" type="presParOf" srcId="{6CEF7E9B-66C7-49D9-8261-9973C2C4F8BB}" destId="{F34065B2-156A-45B1-98E9-142C01AB8110}" srcOrd="2" destOrd="0" presId="urn:microsoft.com/office/officeart/2005/8/layout/hierarchy2"/>
    <dgm:cxn modelId="{F4BD7335-A660-48F4-92C0-04C99D439CCF}" type="presParOf" srcId="{F34065B2-156A-45B1-98E9-142C01AB8110}" destId="{C5740490-A39D-4843-B0DB-E00C01712C19}" srcOrd="0" destOrd="0" presId="urn:microsoft.com/office/officeart/2005/8/layout/hierarchy2"/>
    <dgm:cxn modelId="{253E387B-B3FB-4E71-85EF-E97FB03FCD37}" type="presParOf" srcId="{6CEF7E9B-66C7-49D9-8261-9973C2C4F8BB}" destId="{F191B8CA-D34F-4A96-B0D2-A234DFBDE8C9}" srcOrd="3" destOrd="0" presId="urn:microsoft.com/office/officeart/2005/8/layout/hierarchy2"/>
    <dgm:cxn modelId="{C7A2995B-103B-43A3-AFE2-73C390BCE908}" type="presParOf" srcId="{F191B8CA-D34F-4A96-B0D2-A234DFBDE8C9}" destId="{50D39EAB-2BB8-4637-B775-74940BDB8600}" srcOrd="0" destOrd="0" presId="urn:microsoft.com/office/officeart/2005/8/layout/hierarchy2"/>
    <dgm:cxn modelId="{D5255D4F-8471-4EDE-AB97-D51E9681C48F}" type="presParOf" srcId="{F191B8CA-D34F-4A96-B0D2-A234DFBDE8C9}" destId="{0BB02E6A-A485-4A26-A475-FE7B79EBC20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B85FF6-AC9A-4F85-BA9F-D9753D2F10A0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4A0EF3-D27D-41D5-AE74-5681346EC49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33EB1-75B2-477A-941D-087FE4F54FBC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28C00-E494-4D0D-9EAC-DED1997AF91C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96FA-DF2E-463C-AB10-569B7CF94E5F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BAFF-CBA6-42F9-AA4A-0B8676CA545B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223C-08F1-4AA6-A375-BD62BFA81C11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2DCCA-EB2D-4165-B1FF-8F4D74832DD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28801-9919-4546-AA54-85C5578FBACD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FDC6D-AD6B-4132-AE7C-C8038D4198F9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B558D-6D81-4D72-AB15-FA1553F644B1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6ED2-5D4B-41A7-A456-AB3B6351663E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E97A-EDC2-46E2-9839-CAD68B73D24E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EDDD2-D9DB-4473-AE26-5C73EAE387A5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FF45-809A-4780-BD6C-2BD50665DBFF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55A60-F2AD-41D2-8F6A-46146B01E06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B329D-01D9-4B81-81ED-2C631E49D668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1379-8A44-4097-ADF0-8FB2D0D60F4A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2C8BF-EF36-451D-9338-F89C56E1E4E9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0392-4F2B-442F-9C5A-9D128427FA7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66F19-01D9-4ADC-AF3D-C78E0DC53689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FDFD-7086-4DE0-8781-B9AAB2F54754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2C5B-BE05-4547-9080-1EC189984C5C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9C97A-C13A-48B4-B77A-5D506696E32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F18AE-EDF6-4BB4-8D32-289250E0F009}" type="datetimeFigureOut">
              <a:rPr lang="ru-RU"/>
              <a:pPr>
                <a:defRPr/>
              </a:pPr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A5F455-78B9-4080-838F-24C1D5A47583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 l="3487" t="1193" r="4993" b="3659"/>
          <a:stretch>
            <a:fillRect/>
          </a:stretch>
        </p:blipFill>
        <p:spPr bwMode="auto">
          <a:xfrm>
            <a:off x="428625" y="785813"/>
            <a:ext cx="835818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25488"/>
          </a:xfrm>
        </p:spPr>
        <p:txBody>
          <a:bodyPr/>
          <a:lstStyle/>
          <a:p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ЗАГАЛЬНООСВІТНЯ ШКОЛА І-ІІ СТУПЕНІВ </a:t>
            </a:r>
            <a:r>
              <a:rPr lang="uk-UA" sz="1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smtClean="0">
                <a:latin typeface="Times New Roman" pitchFamily="18" charset="0"/>
                <a:cs typeface="Times New Roman" pitchFamily="18" charset="0"/>
              </a:rPr>
              <a:t>С.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 ПІДРІЧЧЯ</a:t>
            </a:r>
            <a:br>
              <a:rPr lang="uk-UA" sz="14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КАМІНЬ-КАШИРСЬКОГО району, ВОЛИНСЬКОЇ області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02402">
            <a:off x="506413" y="4116388"/>
            <a:ext cx="137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85852" y="1500174"/>
            <a:ext cx="6734345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Багатоманітність речовин. Прості і складні речовини. Метали та неметали 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5429250" y="4786313"/>
            <a:ext cx="371475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    Підготувала:</a:t>
            </a:r>
          </a:p>
          <a:p>
            <a:r>
              <a:rPr lang="uk-UA" sz="2400">
                <a:latin typeface="Times New Roman" pitchFamily="18" charset="0"/>
                <a:cs typeface="Times New Roman" pitchFamily="18" charset="0"/>
              </a:rPr>
              <a:t>учитель хімії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Федорук Р.В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3786188" y="5929313"/>
            <a:ext cx="1500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  <a:cs typeface="Times New Roman" pitchFamily="18" charset="0"/>
              </a:rPr>
              <a:t>13.10.2014 р.</a:t>
            </a:r>
          </a:p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500313" y="4000500"/>
            <a:ext cx="4000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>
                <a:solidFill>
                  <a:srgbClr val="C00000"/>
                </a:solidFill>
                <a:latin typeface="Georgia" pitchFamily="18" charset="0"/>
              </a:rPr>
              <a:t>Урок хімії в 7 класі</a:t>
            </a:r>
            <a:endParaRPr lang="ru-RU" sz="2000" b="1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6425" cy="17272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mtClean="0"/>
              <a:t/>
            </a:r>
            <a:br>
              <a:rPr lang="uk-UA" smtClean="0"/>
            </a:br>
            <a:r>
              <a:rPr lang="uk-UA" i="1" smtClean="0">
                <a:latin typeface="Times New Roman" pitchFamily="18" charset="0"/>
                <a:cs typeface="Times New Roman" pitchFamily="18" charset="0"/>
              </a:rPr>
              <a:t>Лабораторний дослід № 1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indent="-341313">
              <a:buSzPct val="115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uk-UA" smtClean="0"/>
          </a:p>
          <a:p>
            <a:pPr indent="-341313" algn="ctr">
              <a:buSzPct val="115000"/>
              <a:buFont typeface="Arial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"Ознайомлення зі зразками простих і складних речовин"</a:t>
            </a:r>
          </a:p>
        </p:txBody>
      </p:sp>
      <p:pic>
        <p:nvPicPr>
          <p:cNvPr id="24579" name="Picture 43" descr="D:\Documents and Settings\Администратор\Мои документы\рисунки\J03034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822700"/>
            <a:ext cx="24288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67075"/>
            <a:ext cx="4787900" cy="359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11538"/>
            <a:ext cx="4572000" cy="3446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4643438" cy="3500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6463" cy="335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4495800" cy="3500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376613"/>
            <a:ext cx="4643437" cy="348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0"/>
            <a:ext cx="4643437" cy="337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28" y="1142984"/>
          <a:ext cx="6858048" cy="242889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409184"/>
                <a:gridCol w="3448864"/>
              </a:tblGrid>
              <a:tr h="1214446"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Прості</a:t>
                      </a:r>
                      <a:r>
                        <a:rPr lang="uk-UA" sz="2800" baseline="0" dirty="0" smtClean="0">
                          <a:solidFill>
                            <a:schemeClr val="tx1"/>
                          </a:solidFill>
                        </a:rPr>
                        <a:t> речовини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uk-UA" sz="2800" dirty="0" smtClean="0">
                          <a:solidFill>
                            <a:schemeClr val="tx1"/>
                          </a:solidFill>
                        </a:rPr>
                        <a:t>Складні речовини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30722" name="Picture 2" descr="C:\Documents and Settings\User.PHILKA\Рабочий стол\мама\анимации\Учителя и ученики ІІ\14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86188"/>
            <a:ext cx="1866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28596" y="285728"/>
          <a:ext cx="822960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latin typeface="Georgia" pitchFamily="18" charset="0"/>
              </a:rPr>
              <a:t>Властивост</a:t>
            </a:r>
            <a:r>
              <a:rPr lang="uk-UA" b="1" i="1" dirty="0">
                <a:solidFill>
                  <a:srgbClr val="FF0000"/>
                </a:solidFill>
                <a:latin typeface="Georgia" pitchFamily="18" charset="0"/>
              </a:rPr>
              <a:t>і металів</a:t>
            </a:r>
            <a:r>
              <a:rPr lang="uk-UA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341313" indent="-341313" algn="just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Метали добре проводять електричний струм і теплоту.</a:t>
            </a:r>
          </a:p>
          <a:p>
            <a:pPr marL="341313" indent="-341313" algn="just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Чимало з них пластичні: легко куються, розплющуються в пластини, витягуються в дріт. </a:t>
            </a:r>
          </a:p>
          <a:p>
            <a:pPr marL="341313" indent="-341313" algn="just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Більшість металів має сірий або сріблясто-сірий колір. Виняток становлять мідь і золото. </a:t>
            </a:r>
          </a:p>
          <a:p>
            <a:pPr marL="341313" indent="-341313" algn="just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Характерною ознакою металів є також металічний блиск.</a:t>
            </a:r>
          </a:p>
          <a:p>
            <a:pPr marL="341313" indent="-341313" algn="just" fontAlgn="auto">
              <a:lnSpc>
                <a:spcPct val="90000"/>
              </a:lnSpc>
              <a:spcAft>
                <a:spcPts val="0"/>
              </a:spcAft>
              <a:buClr>
                <a:srgbClr val="FF0000"/>
              </a:buClr>
              <a:buSzPct val="115000"/>
              <a:buFont typeface="Wingdings" pitchFamily="2" charset="2"/>
              <a:buChar char="ü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Метали перебувають у твердому агрегатному стані.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03p1p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00063"/>
            <a:ext cx="5072062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42938" y="4429125"/>
            <a:ext cx="485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Металічний блиск найбільш виражен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ий у 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срібла. Його використовують для створення дзеркал.</a:t>
            </a:r>
          </a:p>
        </p:txBody>
      </p:sp>
      <p:pic>
        <p:nvPicPr>
          <p:cNvPr id="8" name="Picture 2" descr="L03p1p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5715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786188" y="5357813"/>
            <a:ext cx="485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Алюміній – легкий метал. Його використовують для виготовлення «крилатих» сплавів.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03p2p01"/>
          <p:cNvPicPr>
            <a:picLocks noChangeAspect="1" noChangeArrowheads="1"/>
          </p:cNvPicPr>
          <p:nvPr/>
        </p:nvPicPr>
        <p:blipFill>
          <a:blip r:embed="rId2"/>
          <a:srcRect l="68669" t="5844" b="31818"/>
          <a:stretch>
            <a:fillRect/>
          </a:stretch>
        </p:blipFill>
        <p:spPr bwMode="auto">
          <a:xfrm>
            <a:off x="928688" y="357188"/>
            <a:ext cx="3429000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28688" y="5572125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Найбільшу пластичність має золото.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L03p2p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28625"/>
            <a:ext cx="5557837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00500" y="4857750"/>
            <a:ext cx="464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>
                <a:latin typeface="Times New Roman" pitchFamily="18" charset="0"/>
                <a:cs typeface="Times New Roman" pitchFamily="18" charset="0"/>
              </a:rPr>
              <a:t>Ртуть плавиться при температурі -39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°С.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>
                <a:solidFill>
                  <a:srgbClr val="FF0000"/>
                </a:solidFill>
                <a:latin typeface="Georgia" pitchFamily="18" charset="0"/>
              </a:rPr>
              <a:t>Властивост</a:t>
            </a:r>
            <a:r>
              <a:rPr lang="uk-UA" b="1" i="1" dirty="0">
                <a:solidFill>
                  <a:srgbClr val="FF0000"/>
                </a:solidFill>
                <a:latin typeface="Georgia" pitchFamily="18" charset="0"/>
              </a:rPr>
              <a:t>і </a:t>
            </a:r>
            <a:r>
              <a:rPr lang="uk-UA" b="1" i="1" dirty="0" smtClean="0">
                <a:solidFill>
                  <a:srgbClr val="FF0000"/>
                </a:solidFill>
                <a:latin typeface="Georgia" pitchFamily="18" charset="0"/>
              </a:rPr>
              <a:t>неметалів </a:t>
            </a: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6" charset="0"/>
              </a:rPr>
            </a:b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algn="just"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Неметали погано проводять теплоту й електричний струм, крихкі.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Неметали мають різний колір.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ü"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Неметали перебувають у різних агрегатних станах.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36866" name="Picture 2" descr="L05p1p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3"/>
            <a:ext cx="509587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L05p1p0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9125" y="3429000"/>
            <a:ext cx="4286250" cy="3214688"/>
          </a:xfrm>
        </p:spPr>
      </p:pic>
      <p:pic>
        <p:nvPicPr>
          <p:cNvPr id="36868" name="Picture 2" descr="L05p1p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34115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L05p1p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214313"/>
            <a:ext cx="4246562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214313" y="2928938"/>
            <a:ext cx="10001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33CC"/>
                </a:solidFill>
                <a:latin typeface="Calibri" pitchFamily="34" charset="0"/>
              </a:rPr>
              <a:t>Бром   </a:t>
            </a:r>
            <a:endParaRPr lang="ru-RU" b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4572000" y="6215063"/>
            <a:ext cx="10001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33CC"/>
                </a:solidFill>
                <a:latin typeface="Calibri" pitchFamily="34" charset="0"/>
              </a:rPr>
              <a:t>Сірка</a:t>
            </a:r>
            <a:endParaRPr lang="ru-RU" b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36872" name="TextBox 9"/>
          <p:cNvSpPr txBox="1">
            <a:spLocks noChangeArrowheads="1"/>
          </p:cNvSpPr>
          <p:nvPr/>
        </p:nvSpPr>
        <p:spPr bwMode="auto">
          <a:xfrm>
            <a:off x="4572000" y="3000375"/>
            <a:ext cx="23574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33CC"/>
                </a:solidFill>
                <a:latin typeface="Calibri" pitchFamily="34" charset="0"/>
              </a:rPr>
              <a:t>Вуглець (вугілля)</a:t>
            </a:r>
            <a:endParaRPr lang="ru-RU" b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285750" y="6215063"/>
            <a:ext cx="25717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rgbClr val="0033CC"/>
                </a:solidFill>
                <a:latin typeface="Calibri" pitchFamily="34" charset="0"/>
              </a:rPr>
              <a:t>Червоний фосфор</a:t>
            </a:r>
            <a:endParaRPr lang="ru-RU" b="1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Перевірка </a:t>
            </a:r>
            <a:r>
              <a:rPr lang="ru-RU" b="1" i="1" dirty="0" err="1" smtClean="0">
                <a:solidFill>
                  <a:srgbClr val="FF0000"/>
                </a:solidFill>
              </a:rPr>
              <a:t>домашнього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завдання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900"/>
              </a:spcBef>
              <a:buSzPct val="90000"/>
              <a:buFont typeface="Arial" charset="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b="1" smtClean="0">
                <a:solidFill>
                  <a:srgbClr val="0D0D0D"/>
                </a:solidFill>
              </a:rPr>
              <a:t> Що таке молекула?</a:t>
            </a:r>
          </a:p>
          <a:p>
            <a:pPr>
              <a:spcBef>
                <a:spcPts val="900"/>
              </a:spcBef>
              <a:buSzPct val="90000"/>
              <a:buFont typeface="Arial" charset="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smtClean="0">
              <a:solidFill>
                <a:srgbClr val="0D0D0D"/>
              </a:solidFill>
            </a:endParaRPr>
          </a:p>
          <a:p>
            <a:pPr>
              <a:spcBef>
                <a:spcPts val="900"/>
              </a:spcBef>
              <a:buSzPct val="90000"/>
              <a:buFont typeface="Arial" charset="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0D0D0D"/>
                </a:solidFill>
              </a:rPr>
              <a:t> Яка будова атома? </a:t>
            </a:r>
          </a:p>
          <a:p>
            <a:pPr>
              <a:spcBef>
                <a:spcPts val="900"/>
              </a:spcBef>
              <a:buSzPct val="90000"/>
              <a:buFont typeface="Arial" charset="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 smtClean="0">
              <a:solidFill>
                <a:srgbClr val="0D0D0D"/>
              </a:solidFill>
            </a:endParaRPr>
          </a:p>
          <a:p>
            <a:pPr>
              <a:spcBef>
                <a:spcPts val="900"/>
              </a:spcBef>
              <a:buSzPct val="90000"/>
              <a:buFont typeface="Arial" charset="0"/>
              <a:buBlip>
                <a:blip r:embed="rId2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smtClean="0">
                <a:solidFill>
                  <a:srgbClr val="0D0D0D"/>
                </a:solidFill>
              </a:rPr>
              <a:t> Дайте визначення хімічного елемента.</a:t>
            </a:r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572000"/>
            <a:ext cx="2016125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Виконання завдань у групах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1285875"/>
            <a:ext cx="9144000" cy="461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1313" algn="ctr">
              <a:spcBef>
                <a:spcPts val="800"/>
              </a:spcBef>
              <a:buSzPct val="11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Однією лінією з'єднайте</a:t>
            </a:r>
            <a:r>
              <a:rPr lang="uk-UA" sz="2800" b="1">
                <a:solidFill>
                  <a:srgbClr val="C00000"/>
                </a:solidFill>
                <a:latin typeface="Georgia" pitchFamily="18" charset="0"/>
              </a:rPr>
              <a:t> </a:t>
            </a:r>
          </a:p>
          <a:p>
            <a:pPr marL="342900" indent="-341313">
              <a:spcBef>
                <a:spcPts val="600"/>
              </a:spcBef>
              <a:buSzPct val="11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2400" b="1">
                <a:solidFill>
                  <a:srgbClr val="0033CC"/>
                </a:solidFill>
                <a:latin typeface="Calibri" pitchFamily="34" charset="0"/>
              </a:rPr>
              <a:t>		</a:t>
            </a:r>
            <a:r>
              <a:rPr lang="uk-UA" sz="2400" b="1">
                <a:latin typeface="Calibri" pitchFamily="34" charset="0"/>
              </a:rPr>
              <a:t>  </a:t>
            </a:r>
            <a:r>
              <a:rPr lang="en-US" sz="2400" b="1">
                <a:latin typeface="Calibri" pitchFamily="34" charset="0"/>
              </a:rPr>
              <a:t>      </a:t>
            </a:r>
            <a:r>
              <a:rPr lang="uk-UA" sz="2400" b="1">
                <a:latin typeface="Calibri" pitchFamily="34" charset="0"/>
              </a:rPr>
              <a:t> </a:t>
            </a:r>
            <a:r>
              <a:rPr lang="en-US" sz="2400" b="1">
                <a:latin typeface="Calibri" pitchFamily="34" charset="0"/>
              </a:rPr>
              <a:t>1</a:t>
            </a:r>
            <a:r>
              <a:rPr lang="uk-UA" sz="2400" b="1">
                <a:latin typeface="Calibri" pitchFamily="34" charset="0"/>
              </a:rPr>
              <a:t>  група                 </a:t>
            </a:r>
            <a:r>
              <a:rPr lang="en-US" sz="2400" b="1">
                <a:latin typeface="Calibri" pitchFamily="34" charset="0"/>
              </a:rPr>
              <a:t>                   </a:t>
            </a:r>
            <a:r>
              <a:rPr lang="en-US" sz="2400" b="1">
                <a:solidFill>
                  <a:srgbClr val="7030A0"/>
                </a:solidFill>
                <a:latin typeface="Calibri" pitchFamily="34" charset="0"/>
              </a:rPr>
              <a:t>2</a:t>
            </a:r>
            <a:r>
              <a:rPr lang="en-US" sz="2400" b="1">
                <a:latin typeface="Calibri" pitchFamily="34" charset="0"/>
              </a:rPr>
              <a:t> </a:t>
            </a:r>
            <a:r>
              <a:rPr lang="uk-UA" sz="2400" b="1">
                <a:solidFill>
                  <a:srgbClr val="7030A0"/>
                </a:solidFill>
                <a:latin typeface="Calibri" pitchFamily="34" charset="0"/>
              </a:rPr>
              <a:t>група</a:t>
            </a:r>
          </a:p>
          <a:p>
            <a:pPr marL="342900" indent="-341313">
              <a:spcBef>
                <a:spcPts val="600"/>
              </a:spcBef>
              <a:buSzPct val="115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uk-UA" sz="2400" b="1">
                <a:solidFill>
                  <a:srgbClr val="0033CC"/>
                </a:solidFill>
                <a:latin typeface="Calibri" pitchFamily="34" charset="0"/>
              </a:rPr>
              <a:t>         </a:t>
            </a:r>
            <a:r>
              <a:rPr lang="en-US" sz="2400" b="1">
                <a:solidFill>
                  <a:srgbClr val="0033CC"/>
                </a:solidFill>
                <a:latin typeface="Calibri" pitchFamily="34" charset="0"/>
              </a:rPr>
              <a:t>     </a:t>
            </a:r>
            <a:r>
              <a:rPr lang="uk-UA" sz="2400" b="1">
                <a:latin typeface="Calibri" pitchFamily="34" charset="0"/>
              </a:rPr>
              <a:t>прості сполуки         </a:t>
            </a:r>
            <a:r>
              <a:rPr lang="en-US" sz="2400" b="1">
                <a:latin typeface="Calibri" pitchFamily="34" charset="0"/>
              </a:rPr>
              <a:t>          </a:t>
            </a:r>
            <a:r>
              <a:rPr lang="uk-UA" sz="2400" b="1">
                <a:latin typeface="Calibri" pitchFamily="34" charset="0"/>
              </a:rPr>
              <a:t>  </a:t>
            </a:r>
            <a:r>
              <a:rPr lang="uk-UA" sz="2400" b="1">
                <a:solidFill>
                  <a:srgbClr val="7030A0"/>
                </a:solidFill>
                <a:latin typeface="Calibri" pitchFamily="34" charset="0"/>
              </a:rPr>
              <a:t>складні сполуки</a:t>
            </a:r>
          </a:p>
        </p:txBody>
      </p:sp>
      <p:graphicFrame>
        <p:nvGraphicFramePr>
          <p:cNvPr id="46117" name="Group 37"/>
          <p:cNvGraphicFramePr>
            <a:graphicFrameLocks noGrp="1"/>
          </p:cNvGraphicFramePr>
          <p:nvPr/>
        </p:nvGraphicFramePr>
        <p:xfrm>
          <a:off x="4714877" y="3143248"/>
          <a:ext cx="3643338" cy="221793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15384"/>
                <a:gridCol w="888487"/>
                <a:gridCol w="1539467"/>
              </a:tblGrid>
              <a:tr h="68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CuSO</a:t>
                      </a:r>
                      <a:r>
                        <a:rPr kumimoji="0" lang="en-US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707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uk-UA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endParaRPr kumimoji="0" lang="uk-UA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uk-UA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uk-UA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MgCO</a:t>
                      </a:r>
                      <a:r>
                        <a:rPr kumimoji="0" lang="uk-UA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4527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</a:t>
                      </a:r>
                      <a:endParaRPr kumimoji="0" lang="en-US" sz="2800" u="none" strike="noStrike" cap="none" normalizeH="0" baseline="-2500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SO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CH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</a:tbl>
          </a:graphicData>
        </a:graphic>
      </p:graphicFrame>
      <p:graphicFrame>
        <p:nvGraphicFramePr>
          <p:cNvPr id="6" name="Group 37"/>
          <p:cNvGraphicFramePr>
            <a:graphicFrameLocks noGrp="1"/>
          </p:cNvGraphicFramePr>
          <p:nvPr/>
        </p:nvGraphicFramePr>
        <p:xfrm>
          <a:off x="571472" y="3143248"/>
          <a:ext cx="3429024" cy="221457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24849"/>
                <a:gridCol w="779325"/>
                <a:gridCol w="1324850"/>
              </a:tblGrid>
              <a:tr h="91160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CuSO</a:t>
                      </a:r>
                      <a:r>
                        <a:rPr kumimoji="0" lang="en-US" sz="28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275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uk-UA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КОН</a:t>
                      </a:r>
                      <a:endParaRPr kumimoji="0" lang="uk-UA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uk-UA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  <a:tr h="65022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4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15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SiH</a:t>
                      </a:r>
                      <a:r>
                        <a:rPr kumimoji="0" lang="en-US" sz="28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8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Georgia" pitchFamily="18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7968" marB="46800" horzOverflow="overflow"/>
                </a:tc>
              </a:tr>
            </a:tbl>
          </a:graphicData>
        </a:graphic>
      </p:graphicFrame>
      <p:pic>
        <p:nvPicPr>
          <p:cNvPr id="37893" name="Picture 2" descr="C:\Documents and Settings\User.PHILKA\Рабочий стол\мама\анимации\Учителя и ученики ІІ\1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5500688"/>
            <a:ext cx="13604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  <a:endParaRPr lang="ru-RU" sz="4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Опрацювати § 11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Вправа 2 (стор. 88)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uk-UA" sz="4800" smtClean="0">
                <a:latin typeface="Times New Roman" pitchFamily="18" charset="0"/>
                <a:cs typeface="Times New Roman" pitchFamily="18" charset="0"/>
              </a:rPr>
              <a:t>Вправа 5 (стор. 88)</a:t>
            </a:r>
            <a:endParaRPr lang="ru-RU" sz="4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4214813"/>
            <a:ext cx="2017712" cy="2017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700" dirty="0" smtClean="0">
                <a:latin typeface="Georgia" pitchFamily="18" charset="0"/>
              </a:rPr>
              <a:t>Кросворд</a:t>
            </a:r>
            <a:r>
              <a:rPr lang="uk-UA" sz="7200" dirty="0" smtClean="0"/>
              <a:t/>
            </a:r>
            <a:br>
              <a:rPr lang="uk-UA" sz="7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14438"/>
            <a:ext cx="8286750" cy="38401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змістіть назви хімічних елементів з порядковими номерами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4800" b="1" dirty="0" smtClean="0">
                <a:solidFill>
                  <a:srgbClr val="006666"/>
                </a:solidFill>
              </a:rPr>
              <a:t>	</a:t>
            </a:r>
            <a:r>
              <a:rPr lang="en-US" sz="4800" b="1" dirty="0" smtClean="0">
                <a:solidFill>
                  <a:srgbClr val="FF33CC"/>
                </a:solidFill>
              </a:rPr>
              <a:t>3</a:t>
            </a:r>
            <a:r>
              <a:rPr lang="uk-UA" sz="4800" b="1" dirty="0" smtClean="0"/>
              <a:t>	</a:t>
            </a:r>
            <a:r>
              <a:rPr lang="uk-UA" sz="4800" b="1" dirty="0" smtClean="0">
                <a:solidFill>
                  <a:srgbClr val="FF0000"/>
                </a:solidFill>
              </a:rPr>
              <a:t>7</a:t>
            </a:r>
            <a:r>
              <a:rPr lang="uk-UA" sz="4800" b="1" dirty="0" smtClean="0"/>
              <a:t>	</a:t>
            </a:r>
            <a:r>
              <a:rPr lang="en-US" sz="4800" b="1" dirty="0" smtClean="0">
                <a:solidFill>
                  <a:srgbClr val="000099"/>
                </a:solidFill>
              </a:rPr>
              <a:t>11</a:t>
            </a:r>
            <a:r>
              <a:rPr lang="uk-UA" sz="4800" b="1" dirty="0" smtClean="0"/>
              <a:t>	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26</a:t>
            </a:r>
            <a:endParaRPr lang="uk-UA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771900" y="3489325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48163" y="3489325"/>
            <a:ext cx="576262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630988" y="3495675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1900" y="3992563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48163" y="3992563"/>
            <a:ext cx="576262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924425" y="3992563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500688" y="3992563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348163" y="4497388"/>
            <a:ext cx="576262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924425" y="449738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500688" y="4497388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6076950" y="449738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3771900" y="5000625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348163" y="5000625"/>
            <a:ext cx="576262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195638" y="4497388"/>
            <a:ext cx="576262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771900" y="449738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2619375" y="4497388"/>
            <a:ext cx="576263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6059488" y="3495675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487988" y="3495675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916488" y="3495675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37" name="Rectangle 31"/>
          <p:cNvSpPr>
            <a:spLocks noChangeArrowheads="1"/>
          </p:cNvSpPr>
          <p:nvPr/>
        </p:nvSpPr>
        <p:spPr bwMode="auto">
          <a:xfrm>
            <a:off x="2058988" y="4495800"/>
            <a:ext cx="576262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3201988" y="4995863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58988" y="4995863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2630488" y="4995863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3214688" y="4000500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uk-UA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70288" y="2351088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Н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46550" y="2351088"/>
            <a:ext cx="576263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Calibri" pitchFamily="34" charset="0"/>
              </a:rPr>
              <a:t>А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429375" y="235743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Й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70288" y="2854325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І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46550" y="2854325"/>
            <a:ext cx="576263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Calibri" pitchFamily="34" charset="0"/>
              </a:rPr>
              <a:t>Т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2813" y="2854325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І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98788" y="2854325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Л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46550" y="3359150"/>
            <a:ext cx="576263" cy="503238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Calibri" pitchFamily="34" charset="0"/>
              </a:rPr>
              <a:t>О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22813" y="3359150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Г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99075" y="3359150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Е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302250" y="285273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Й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570288" y="3862388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У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46550" y="3862388"/>
            <a:ext cx="576263" cy="503237"/>
          </a:xfrm>
          <a:prstGeom prst="rect">
            <a:avLst/>
          </a:prstGeom>
          <a:solidFill>
            <a:srgbClr val="FF9900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>
                <a:solidFill>
                  <a:srgbClr val="FF0000"/>
                </a:solidFill>
                <a:latin typeface="Calibri" pitchFamily="34" charset="0"/>
              </a:rPr>
              <a:t>М</a:t>
            </a:r>
            <a:endParaRPr lang="ru-RU" sz="4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856288" y="3354388"/>
            <a:ext cx="576262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Н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2994025" y="3359150"/>
            <a:ext cx="576263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Т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3570288" y="3359150"/>
            <a:ext cx="576262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Р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2417763" y="3359150"/>
            <a:ext cx="576262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І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5857875" y="235743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І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286375" y="235743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Р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4714875" y="2357438"/>
            <a:ext cx="576263" cy="503237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Т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1857375" y="3357563"/>
            <a:ext cx="576263" cy="504825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Н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000375" y="3857625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Р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857375" y="3857625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Ф</a:t>
            </a:r>
            <a:endParaRPr lang="ru-RU" sz="4000">
              <a:latin typeface="Calibri" pitchFamily="34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2428875" y="3857625"/>
            <a:ext cx="576263" cy="503238"/>
          </a:xfrm>
          <a:prstGeom prst="rect">
            <a:avLst/>
          </a:prstGeom>
          <a:solidFill>
            <a:srgbClr val="00CC66"/>
          </a:solidFill>
          <a:ln w="9360" cap="sq">
            <a:solidFill>
              <a:srgbClr val="EAEAEA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>
                <a:latin typeface="Calibri" pitchFamily="34" charset="0"/>
              </a:rPr>
              <a:t>Е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0" name="Picture 4" descr="D:\Documents and Settings\Администратор\Мои документы\рисунки\J03369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4714875"/>
            <a:ext cx="1485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5263" y="228600"/>
            <a:ext cx="8015287" cy="795338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uk-UA" sz="4000" b="1" smtClean="0">
                <a:latin typeface="Georgia" pitchFamily="18" charset="0"/>
              </a:rPr>
              <a:t>Хімічний диктант</a:t>
            </a:r>
          </a:p>
        </p:txBody>
      </p:sp>
      <p:pic>
        <p:nvPicPr>
          <p:cNvPr id="18434" name="Picture 3" descr="C:\Users\Олег\Desktop\1024х7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071563"/>
            <a:ext cx="84296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71625" y="1428750"/>
            <a:ext cx="2571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1. Al;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2. K;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3. Ag;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4. Fe;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5. H;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6. C;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7. Mg;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3600" b="1">
                <a:solidFill>
                  <a:srgbClr val="0033CC"/>
                </a:solidFill>
                <a:latin typeface="Calibri" pitchFamily="34" charset="0"/>
              </a:rPr>
              <a:t>8. Ca; </a:t>
            </a:r>
          </a:p>
        </p:txBody>
      </p:sp>
      <p:pic>
        <p:nvPicPr>
          <p:cNvPr id="18436" name="Picture 3" descr="C:\Users\Олег\Desktop\1024х76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00125"/>
            <a:ext cx="8429625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28750" y="1571625"/>
            <a:ext cx="25717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1. Al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2. K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3. Ag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4. Fe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5. H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6. C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sz="4000" i="1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14875" y="1571625"/>
            <a:ext cx="2571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7. Mg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8. Ca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9. Si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10. N 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11. Au</a:t>
            </a:r>
          </a:p>
          <a:p>
            <a:pPr marL="571500" indent="-914400" algn="just">
              <a:buSzPct val="8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4000" b="1">
                <a:solidFill>
                  <a:srgbClr val="0033CC"/>
                </a:solidFill>
                <a:latin typeface="Calibri" pitchFamily="34" charset="0"/>
              </a:rPr>
              <a:t> 12. Zn</a:t>
            </a:r>
            <a:endParaRPr lang="en-US" sz="4000" i="1">
              <a:solidFill>
                <a:srgbClr val="0033CC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155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214313" y="0"/>
            <a:ext cx="9072562" cy="2928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4400" b="1" i="1" dirty="0">
                <a:solidFill>
                  <a:schemeClr val="bg1"/>
                </a:solidFill>
                <a:latin typeface="Georgia" pitchFamily="18" charset="0"/>
                <a:ea typeface="+mj-ea"/>
                <a:cs typeface="Arabic Typesetting" pitchFamily="66" charset="-78"/>
              </a:rPr>
              <a:t>Тема уроку</a:t>
            </a:r>
          </a:p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uk-UA" sz="4400" b="1" i="1" dirty="0">
                <a:solidFill>
                  <a:schemeClr val="bg1"/>
                </a:solidFill>
                <a:latin typeface="Georgia" pitchFamily="18" charset="0"/>
                <a:ea typeface="+mj-ea"/>
                <a:cs typeface="Arabic Typesetting" pitchFamily="66" charset="-78"/>
              </a:rPr>
              <a:t> </a:t>
            </a:r>
            <a:r>
              <a:rPr lang="uk-UA" sz="4400" i="1" dirty="0" err="1">
                <a:solidFill>
                  <a:schemeClr val="bg1"/>
                </a:solidFill>
                <a:latin typeface="Georgia" pitchFamily="18" charset="0"/>
                <a:ea typeface="+mj-ea"/>
                <a:cs typeface="Arabic Typesetting" pitchFamily="66" charset="-78"/>
              </a:rPr>
              <a:t>“Багатоманітність</a:t>
            </a:r>
            <a:r>
              <a:rPr lang="uk-UA" sz="4400" i="1" dirty="0">
                <a:solidFill>
                  <a:schemeClr val="bg1"/>
                </a:solidFill>
                <a:latin typeface="Georgia" pitchFamily="18" charset="0"/>
                <a:ea typeface="+mj-ea"/>
                <a:cs typeface="Arabic Typesetting" pitchFamily="66" charset="-78"/>
              </a:rPr>
              <a:t> речовин. Прості  і складні речовини. Метали і </a:t>
            </a:r>
            <a:r>
              <a:rPr lang="uk-UA" sz="4400" i="1" dirty="0" err="1">
                <a:solidFill>
                  <a:schemeClr val="bg1"/>
                </a:solidFill>
                <a:latin typeface="Georgia" pitchFamily="18" charset="0"/>
                <a:ea typeface="+mj-ea"/>
                <a:cs typeface="Arabic Typesetting" pitchFamily="66" charset="-78"/>
              </a:rPr>
              <a:t>неметали”</a:t>
            </a:r>
            <a:endParaRPr lang="uk-UA" sz="4400" i="1" dirty="0">
              <a:solidFill>
                <a:schemeClr val="bg1"/>
              </a:solidFill>
              <a:latin typeface="+mj-lt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794384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8443913" cy="4525962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sz="3300" b="1" smtClean="0">
                <a:latin typeface="Georgia" pitchFamily="18" charset="0"/>
              </a:rPr>
              <a:t>		</a:t>
            </a:r>
            <a:r>
              <a:rPr lang="uk-UA" sz="3300" b="1" smtClean="0">
                <a:solidFill>
                  <a:srgbClr val="FF0000"/>
                </a:solidFill>
                <a:latin typeface="Georgia" pitchFamily="18" charset="0"/>
              </a:rPr>
              <a:t>Проста речовина </a:t>
            </a:r>
            <a:r>
              <a:rPr lang="uk-UA" sz="3300" b="1" smtClean="0">
                <a:latin typeface="Georgia" pitchFamily="18" charset="0"/>
              </a:rPr>
              <a:t>– це х</a:t>
            </a:r>
            <a:r>
              <a:rPr lang="el-GR" sz="3300" b="1" smtClean="0">
                <a:latin typeface="Georgia" pitchFamily="18" charset="0"/>
              </a:rPr>
              <a:t>імічна сполука, утворена атомами</a:t>
            </a:r>
            <a:r>
              <a:rPr lang="uk-UA" sz="3300" b="1" smtClean="0">
                <a:latin typeface="Georgia" pitchFamily="18" charset="0"/>
              </a:rPr>
              <a:t> </a:t>
            </a:r>
            <a:r>
              <a:rPr lang="el-GR" sz="3300" b="1" smtClean="0">
                <a:latin typeface="Georgia" pitchFamily="18" charset="0"/>
              </a:rPr>
              <a:t>одного хімічного елемента.</a:t>
            </a:r>
            <a:endParaRPr lang="ru-RU" sz="3300" b="1" smtClean="0">
              <a:latin typeface="Georgia" pitchFamily="18" charset="0"/>
            </a:endParaRPr>
          </a:p>
          <a:p>
            <a:endParaRPr lang="ru-RU" sz="3300" smtClean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571500" y="2357438"/>
            <a:ext cx="3714750" cy="4071937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– натрій</a:t>
            </a:r>
          </a:p>
          <a:p>
            <a:pPr>
              <a:defRPr/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en-US" sz="32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32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 кисень</a:t>
            </a:r>
          </a:p>
          <a:p>
            <a:pPr>
              <a:defRPr/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32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водень</a:t>
            </a:r>
          </a:p>
          <a:p>
            <a:pPr>
              <a:defRPr/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– сірка</a:t>
            </a:r>
          </a:p>
          <a:p>
            <a:pPr>
              <a:defRPr/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32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озон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32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азот</a:t>
            </a:r>
          </a:p>
          <a:p>
            <a:pPr>
              <a:defRPr/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Fe – </a:t>
            </a:r>
            <a:r>
              <a:rPr lang="uk-UA" sz="32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залізо </a:t>
            </a:r>
          </a:p>
        </p:txBody>
      </p:sp>
      <p:pic>
        <p:nvPicPr>
          <p:cNvPr id="6" name="Picture 4" descr="2_4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857500"/>
            <a:ext cx="4572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537611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1357313"/>
          </a:xfrm>
        </p:spPr>
        <p:txBody>
          <a:bodyPr/>
          <a:lstStyle/>
          <a:p>
            <a:pPr algn="just"/>
            <a:r>
              <a:rPr lang="uk-UA" sz="3600" b="1" smtClean="0">
                <a:solidFill>
                  <a:srgbClr val="FF0000"/>
                </a:solidFill>
                <a:latin typeface="Georgia" pitchFamily="18" charset="0"/>
              </a:rPr>
              <a:t>  Складна речовина </a:t>
            </a:r>
            <a:r>
              <a:rPr lang="uk-UA" sz="3600" b="1" smtClean="0">
                <a:latin typeface="Georgia" pitchFamily="18" charset="0"/>
              </a:rPr>
              <a:t>– це хімічна сполука, утворена атомами різних хімічних елементів.</a:t>
            </a:r>
            <a:br>
              <a:rPr lang="uk-UA" sz="3600" b="1" smtClean="0">
                <a:latin typeface="Georgia" pitchFamily="18" charset="0"/>
              </a:rPr>
            </a:br>
            <a:endParaRPr lang="ru-RU" sz="3600" smtClean="0">
              <a:latin typeface="Georgia" pitchFamily="18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143125" y="2857500"/>
            <a:ext cx="4357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sz="3200" b="1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en-US" sz="4800" b="1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714375" y="2428875"/>
            <a:ext cx="4786313" cy="3571875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NaCl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кухонна сіль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</a:t>
            </a:r>
            <a:r>
              <a:rPr lang="en-US" sz="28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вода </a:t>
            </a:r>
          </a:p>
          <a:p>
            <a:pPr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</a:t>
            </a:r>
            <a:r>
              <a:rPr lang="en-US" sz="28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uk-UA" sz="28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вуглекислий газ</a:t>
            </a:r>
          </a:p>
          <a:p>
            <a:pPr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uk-UA" sz="2800" b="1" baseline="-30000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метан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2800" b="1" dirty="0">
              <a:solidFill>
                <a:srgbClr val="0033CC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глюкоза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37611" cy="221599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!</a:t>
            </a:r>
            <a:endParaRPr lang="ru-RU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428875"/>
            <a:ext cx="1355725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5637" t="2876" r="9663" b="5885"/>
          <a:stretch>
            <a:fillRect/>
          </a:stretch>
        </p:blipFill>
        <p:spPr bwMode="auto">
          <a:xfrm>
            <a:off x="7215188" y="2928938"/>
            <a:ext cx="13573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786188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316</Words>
  <Application>Microsoft Office PowerPoint</Application>
  <PresentationFormat>Екран (4:3)</PresentationFormat>
  <Paragraphs>103</Paragraphs>
  <Slides>21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Шаблон оформлення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Calibri</vt:lpstr>
      <vt:lpstr>Arial</vt:lpstr>
      <vt:lpstr>Times New Roman</vt:lpstr>
      <vt:lpstr>Georgia</vt:lpstr>
      <vt:lpstr>Arabic Typesetting</vt:lpstr>
      <vt:lpstr>Aharoni</vt:lpstr>
      <vt:lpstr>Garamond</vt:lpstr>
      <vt:lpstr>Wingdings</vt:lpstr>
      <vt:lpstr>Тема Office</vt:lpstr>
      <vt:lpstr>ЗАГАЛЬНООСВІТНЯ ШКОЛА І-ІІ СТУПЕНІВ  С. ПІДРІЧЧЯ КАМІНЬ-КАШИРСЬКОГО району, ВОЛИНСЬКОЇ області</vt:lpstr>
      <vt:lpstr>Перевірка домашнього завдання </vt:lpstr>
      <vt:lpstr>Кросворд </vt:lpstr>
      <vt:lpstr>Слайд 4</vt:lpstr>
      <vt:lpstr>Хімічний диктант</vt:lpstr>
      <vt:lpstr>Слайд 6</vt:lpstr>
      <vt:lpstr>Слайд 7</vt:lpstr>
      <vt:lpstr>Слайд 8</vt:lpstr>
      <vt:lpstr>  Складна речовина – це хімічна сполука, утворена атомами різних хімічних елементів. </vt:lpstr>
      <vt:lpstr> Лабораторний дослід № 1</vt:lpstr>
      <vt:lpstr>Слайд 11</vt:lpstr>
      <vt:lpstr>Слайд 12</vt:lpstr>
      <vt:lpstr>Слайд 13</vt:lpstr>
      <vt:lpstr>Слайд 14</vt:lpstr>
      <vt:lpstr>Властивості металів  </vt:lpstr>
      <vt:lpstr>Слайд 16</vt:lpstr>
      <vt:lpstr>Слайд 17</vt:lpstr>
      <vt:lpstr>Властивості неметалів  </vt:lpstr>
      <vt:lpstr>Слайд 19</vt:lpstr>
      <vt:lpstr>Виконання завдань у групах</vt:lpstr>
      <vt:lpstr>Домашнє завдання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Dealine</cp:lastModifiedBy>
  <cp:revision>31</cp:revision>
  <dcterms:created xsi:type="dcterms:W3CDTF">2014-10-04T11:58:37Z</dcterms:created>
  <dcterms:modified xsi:type="dcterms:W3CDTF">2014-10-31T20:12:02Z</dcterms:modified>
</cp:coreProperties>
</file>