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Lst>
  <p:sldIdLst>
    <p:sldId id="256" r:id="rId2"/>
    <p:sldId id="257" r:id="rId3"/>
    <p:sldId id="258" r:id="rId4"/>
    <p:sldId id="259" r:id="rId5"/>
    <p:sldId id="274" r:id="rId6"/>
    <p:sldId id="260" r:id="rId7"/>
    <p:sldId id="261" r:id="rId8"/>
    <p:sldId id="262" r:id="rId9"/>
    <p:sldId id="263" r:id="rId10"/>
    <p:sldId id="264" r:id="rId11"/>
    <p:sldId id="265" r:id="rId12"/>
    <p:sldId id="266" r:id="rId13"/>
    <p:sldId id="267" r:id="rId14"/>
    <p:sldId id="268" r:id="rId15"/>
    <p:sldId id="269" r:id="rId16"/>
    <p:sldId id="271" r:id="rId17"/>
    <p:sldId id="270" r:id="rId18"/>
    <p:sldId id="272" r:id="rId19"/>
  </p:sldIdLst>
  <p:sldSz cx="9144000" cy="6858000" type="screen4x3"/>
  <p:notesSz cx="6858000" cy="9144000"/>
  <p:defaultTextStyle>
    <a:defPPr>
      <a:defRPr lang="uk-UA"/>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C583"/>
    <a:srgbClr val="FFFFCC"/>
    <a:srgbClr val="99CC00"/>
    <a:srgbClr val="88888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92"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grpSp>
        <p:nvGrpSpPr>
          <p:cNvPr id="37890" name="Group 2"/>
          <p:cNvGrpSpPr>
            <a:grpSpLocks/>
          </p:cNvGrpSpPr>
          <p:nvPr/>
        </p:nvGrpSpPr>
        <p:grpSpPr bwMode="auto">
          <a:xfrm>
            <a:off x="0" y="0"/>
            <a:ext cx="5867400" cy="6858000"/>
            <a:chOff x="0" y="0"/>
            <a:chExt cx="3696" cy="4320"/>
          </a:xfrm>
        </p:grpSpPr>
        <p:sp>
          <p:nvSpPr>
            <p:cNvPr id="37891"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algn="ctr"/>
              <a:endParaRPr kumimoji="1" lang="uk-UA" sz="2400">
                <a:latin typeface="Times New Roman" pitchFamily="18" charset="0"/>
              </a:endParaRPr>
            </a:p>
          </p:txBody>
        </p:sp>
        <p:sp>
          <p:nvSpPr>
            <p:cNvPr id="37892"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algn="ctr"/>
              <a:endParaRPr kumimoji="1" lang="uk-UA" sz="2400">
                <a:latin typeface="Times New Roman" pitchFamily="18" charset="0"/>
              </a:endParaRPr>
            </a:p>
          </p:txBody>
        </p:sp>
      </p:grpSp>
      <p:grpSp>
        <p:nvGrpSpPr>
          <p:cNvPr id="37893" name="Group 5"/>
          <p:cNvGrpSpPr>
            <a:grpSpLocks/>
          </p:cNvGrpSpPr>
          <p:nvPr/>
        </p:nvGrpSpPr>
        <p:grpSpPr bwMode="auto">
          <a:xfrm>
            <a:off x="3632200" y="4889500"/>
            <a:ext cx="4876800" cy="319088"/>
            <a:chOff x="2288" y="3080"/>
            <a:chExt cx="3072" cy="201"/>
          </a:xfrm>
        </p:grpSpPr>
        <p:sp>
          <p:nvSpPr>
            <p:cNvPr id="37894" name="AutoShape 6"/>
            <p:cNvSpPr>
              <a:spLocks noChangeArrowheads="1"/>
            </p:cNvSpPr>
            <p:nvPr/>
          </p:nvSpPr>
          <p:spPr bwMode="auto">
            <a:xfrm flipH="1">
              <a:off x="2288" y="3080"/>
              <a:ext cx="2914" cy="200"/>
            </a:xfrm>
            <a:prstGeom prst="roundRect">
              <a:avLst>
                <a:gd name="adj" fmla="val 0"/>
              </a:avLst>
            </a:prstGeom>
            <a:solidFill>
              <a:schemeClr val="hlink"/>
            </a:solidFill>
            <a:ln w="9525">
              <a:noFill/>
              <a:round/>
              <a:headEnd/>
              <a:tailEnd/>
            </a:ln>
            <a:effectLst/>
          </p:spPr>
          <p:txBody>
            <a:bodyPr wrap="none" anchor="ctr"/>
            <a:lstStyle/>
            <a:p>
              <a:endParaRPr lang="uk-UA"/>
            </a:p>
          </p:txBody>
        </p:sp>
        <p:sp>
          <p:nvSpPr>
            <p:cNvPr id="37895" name="AutoShape 7"/>
            <p:cNvSpPr>
              <a:spLocks noChangeArrowheads="1"/>
            </p:cNvSpPr>
            <p:nvPr/>
          </p:nvSpPr>
          <p:spPr bwMode="auto">
            <a:xfrm>
              <a:off x="5196" y="3080"/>
              <a:ext cx="164" cy="201"/>
            </a:xfrm>
            <a:prstGeom prst="flowChartDelay">
              <a:avLst/>
            </a:prstGeom>
            <a:solidFill>
              <a:schemeClr val="hlink"/>
            </a:solidFill>
            <a:ln w="9525">
              <a:noFill/>
              <a:miter lim="800000"/>
              <a:headEnd/>
              <a:tailEnd/>
            </a:ln>
            <a:effectLst/>
          </p:spPr>
          <p:txBody>
            <a:bodyPr wrap="none" anchor="ctr"/>
            <a:lstStyle/>
            <a:p>
              <a:endParaRPr lang="uk-UA"/>
            </a:p>
          </p:txBody>
        </p:sp>
      </p:grpSp>
      <p:sp>
        <p:nvSpPr>
          <p:cNvPr id="37896"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uk-UA"/>
              <a:t>Зразок підзаголовка</a:t>
            </a:r>
          </a:p>
        </p:txBody>
      </p:sp>
      <p:sp>
        <p:nvSpPr>
          <p:cNvPr id="37897" name="Rectangle 9"/>
          <p:cNvSpPr>
            <a:spLocks noGrp="1" noChangeArrowheads="1"/>
          </p:cNvSpPr>
          <p:nvPr>
            <p:ph type="dt" sz="quarter" idx="2"/>
          </p:nvPr>
        </p:nvSpPr>
        <p:spPr/>
        <p:txBody>
          <a:bodyPr/>
          <a:lstStyle>
            <a:lvl1pPr>
              <a:defRPr>
                <a:solidFill>
                  <a:schemeClr val="bg1"/>
                </a:solidFill>
              </a:defRPr>
            </a:lvl1pPr>
          </a:lstStyle>
          <a:p>
            <a:fld id="{4FCEF947-C04F-4F38-92BF-AAA4B06E04AC}" type="datetimeFigureOut">
              <a:rPr lang="uk-UA"/>
              <a:pPr/>
              <a:t>31.10.2014</a:t>
            </a:fld>
            <a:endParaRPr lang="uk-UA"/>
          </a:p>
        </p:txBody>
      </p:sp>
      <p:sp>
        <p:nvSpPr>
          <p:cNvPr id="37898" name="Rectangle 10"/>
          <p:cNvSpPr>
            <a:spLocks noGrp="1" noChangeArrowheads="1"/>
          </p:cNvSpPr>
          <p:nvPr>
            <p:ph type="ftr" sz="quarter" idx="3"/>
          </p:nvPr>
        </p:nvSpPr>
        <p:spPr/>
        <p:txBody>
          <a:bodyPr/>
          <a:lstStyle>
            <a:lvl1pPr algn="r">
              <a:defRPr/>
            </a:lvl1pPr>
          </a:lstStyle>
          <a:p>
            <a:endParaRPr lang="uk-UA"/>
          </a:p>
        </p:txBody>
      </p:sp>
      <p:sp>
        <p:nvSpPr>
          <p:cNvPr id="37899" name="Rectangle 11"/>
          <p:cNvSpPr>
            <a:spLocks noGrp="1" noChangeArrowheads="1"/>
          </p:cNvSpPr>
          <p:nvPr>
            <p:ph type="sldNum" sz="quarter" idx="4"/>
          </p:nvPr>
        </p:nvSpPr>
        <p:spPr>
          <a:xfrm>
            <a:off x="76200" y="6248400"/>
            <a:ext cx="587375" cy="488950"/>
          </a:xfrm>
        </p:spPr>
        <p:txBody>
          <a:bodyPr anchorCtr="0"/>
          <a:lstStyle>
            <a:lvl1pPr>
              <a:defRPr/>
            </a:lvl1pPr>
          </a:lstStyle>
          <a:p>
            <a:fld id="{B7714EA1-D990-45A2-B280-9DB072D7AEB3}" type="slidenum">
              <a:rPr lang="uk-UA"/>
              <a:pPr/>
              <a:t>‹№›</a:t>
            </a:fld>
            <a:endParaRPr lang="uk-UA"/>
          </a:p>
        </p:txBody>
      </p:sp>
      <p:sp>
        <p:nvSpPr>
          <p:cNvPr id="37900"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uk-UA"/>
              <a:t>Зразок заголовка</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lvl1pPr>
              <a:defRPr/>
            </a:lvl1pPr>
          </a:lstStyle>
          <a:p>
            <a:fld id="{98B15BAE-A16B-4851-B17C-86F8AC149A94}" type="datetimeFigureOut">
              <a:rPr lang="uk-UA"/>
              <a:pPr/>
              <a:t>31.10.2014</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endParaRPr lang="uk-UA"/>
          </a:p>
        </p:txBody>
      </p:sp>
      <p:sp>
        <p:nvSpPr>
          <p:cNvPr id="6" name="Місце для номера слайда 5"/>
          <p:cNvSpPr>
            <a:spLocks noGrp="1"/>
          </p:cNvSpPr>
          <p:nvPr>
            <p:ph type="sldNum" sz="quarter" idx="12"/>
          </p:nvPr>
        </p:nvSpPr>
        <p:spPr/>
        <p:txBody>
          <a:bodyPr/>
          <a:lstStyle>
            <a:lvl1pPr>
              <a:defRPr/>
            </a:lvl1pPr>
          </a:lstStyle>
          <a:p>
            <a:fld id="{BD627C03-62CD-4829-BF6C-B0B4E6FFAD3F}" type="slidenum">
              <a:rPr lang="uk-UA"/>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705600" y="762000"/>
            <a:ext cx="1981200" cy="5324475"/>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762000" y="762000"/>
            <a:ext cx="5791200" cy="5324475"/>
          </a:xfrm>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lvl1pPr>
              <a:defRPr/>
            </a:lvl1pPr>
          </a:lstStyle>
          <a:p>
            <a:fld id="{6F33C55B-9075-4395-BDBD-EF5843029DB1}" type="datetimeFigureOut">
              <a:rPr lang="uk-UA"/>
              <a:pPr/>
              <a:t>31.10.2014</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endParaRPr lang="uk-UA"/>
          </a:p>
        </p:txBody>
      </p:sp>
      <p:sp>
        <p:nvSpPr>
          <p:cNvPr id="6" name="Місце для номера слайда 5"/>
          <p:cNvSpPr>
            <a:spLocks noGrp="1"/>
          </p:cNvSpPr>
          <p:nvPr>
            <p:ph type="sldNum" sz="quarter" idx="12"/>
          </p:nvPr>
        </p:nvSpPr>
        <p:spPr/>
        <p:txBody>
          <a:bodyPr/>
          <a:lstStyle>
            <a:lvl1pPr>
              <a:defRPr/>
            </a:lvl1pPr>
          </a:lstStyle>
          <a:p>
            <a:fld id="{F6C20484-F263-489A-AA32-54C3713AC468}" type="slidenum">
              <a:rPr lang="uk-UA"/>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lvl1pPr>
              <a:defRPr/>
            </a:lvl1pPr>
          </a:lstStyle>
          <a:p>
            <a:fld id="{A8746729-08AB-4411-BC0A-A85EA6501B6D}" type="datetimeFigureOut">
              <a:rPr lang="uk-UA"/>
              <a:pPr/>
              <a:t>31.10.2014</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endParaRPr lang="uk-UA"/>
          </a:p>
        </p:txBody>
      </p:sp>
      <p:sp>
        <p:nvSpPr>
          <p:cNvPr id="6" name="Місце для номера слайда 5"/>
          <p:cNvSpPr>
            <a:spLocks noGrp="1"/>
          </p:cNvSpPr>
          <p:nvPr>
            <p:ph type="sldNum" sz="quarter" idx="12"/>
          </p:nvPr>
        </p:nvSpPr>
        <p:spPr/>
        <p:txBody>
          <a:bodyPr/>
          <a:lstStyle>
            <a:lvl1pPr>
              <a:defRPr/>
            </a:lvl1pPr>
          </a:lstStyle>
          <a:p>
            <a:fld id="{C9B00A24-A281-4B6F-A7BF-E1350E2C4510}" type="slidenum">
              <a:rPr lang="uk-UA"/>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a:t>Зразок заголовка</a:t>
            </a:r>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uk-UA"/>
              <a:t>Зразок тексту</a:t>
            </a:r>
          </a:p>
        </p:txBody>
      </p:sp>
      <p:sp>
        <p:nvSpPr>
          <p:cNvPr id="4" name="Місце для дати 3"/>
          <p:cNvSpPr>
            <a:spLocks noGrp="1"/>
          </p:cNvSpPr>
          <p:nvPr>
            <p:ph type="dt" sz="half" idx="10"/>
          </p:nvPr>
        </p:nvSpPr>
        <p:spPr/>
        <p:txBody>
          <a:bodyPr/>
          <a:lstStyle>
            <a:lvl1pPr>
              <a:defRPr/>
            </a:lvl1pPr>
          </a:lstStyle>
          <a:p>
            <a:fld id="{EC1D8004-0855-4D2A-B945-9D849C188353}" type="datetimeFigureOut">
              <a:rPr lang="uk-UA"/>
              <a:pPr/>
              <a:t>31.10.2014</a:t>
            </a:fld>
            <a:endParaRPr lang="uk-UA"/>
          </a:p>
        </p:txBody>
      </p:sp>
      <p:sp>
        <p:nvSpPr>
          <p:cNvPr id="5" name="Місце для нижнього колонтитула 4"/>
          <p:cNvSpPr>
            <a:spLocks noGrp="1"/>
          </p:cNvSpPr>
          <p:nvPr>
            <p:ph type="ftr" sz="quarter" idx="11"/>
          </p:nvPr>
        </p:nvSpPr>
        <p:spPr/>
        <p:txBody>
          <a:bodyPr/>
          <a:lstStyle>
            <a:lvl1pPr>
              <a:defRPr/>
            </a:lvl1pPr>
          </a:lstStyle>
          <a:p>
            <a:endParaRPr lang="uk-UA"/>
          </a:p>
        </p:txBody>
      </p:sp>
      <p:sp>
        <p:nvSpPr>
          <p:cNvPr id="6" name="Місце для номера слайда 5"/>
          <p:cNvSpPr>
            <a:spLocks noGrp="1"/>
          </p:cNvSpPr>
          <p:nvPr>
            <p:ph type="sldNum" sz="quarter" idx="12"/>
          </p:nvPr>
        </p:nvSpPr>
        <p:spPr/>
        <p:txBody>
          <a:bodyPr/>
          <a:lstStyle>
            <a:lvl1pPr>
              <a:defRPr/>
            </a:lvl1pPr>
          </a:lstStyle>
          <a:p>
            <a:fld id="{3F2B79E2-05FF-4AFA-A60C-5198DA878619}" type="slidenum">
              <a:rPr lang="uk-UA"/>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lvl1pPr>
              <a:defRPr/>
            </a:lvl1pPr>
          </a:lstStyle>
          <a:p>
            <a:fld id="{D16F5138-64A8-4959-81D6-DA94CF98A7A2}" type="datetimeFigureOut">
              <a:rPr lang="uk-UA"/>
              <a:pPr/>
              <a:t>31.10.2014</a:t>
            </a:fld>
            <a:endParaRPr lang="uk-UA"/>
          </a:p>
        </p:txBody>
      </p:sp>
      <p:sp>
        <p:nvSpPr>
          <p:cNvPr id="6" name="Місце для нижнього колонтитула 5"/>
          <p:cNvSpPr>
            <a:spLocks noGrp="1"/>
          </p:cNvSpPr>
          <p:nvPr>
            <p:ph type="ftr" sz="quarter" idx="11"/>
          </p:nvPr>
        </p:nvSpPr>
        <p:spPr/>
        <p:txBody>
          <a:bodyPr/>
          <a:lstStyle>
            <a:lvl1pPr>
              <a:defRPr/>
            </a:lvl1pPr>
          </a:lstStyle>
          <a:p>
            <a:endParaRPr lang="uk-UA"/>
          </a:p>
        </p:txBody>
      </p:sp>
      <p:sp>
        <p:nvSpPr>
          <p:cNvPr id="7" name="Місце для номера слайда 6"/>
          <p:cNvSpPr>
            <a:spLocks noGrp="1"/>
          </p:cNvSpPr>
          <p:nvPr>
            <p:ph type="sldNum" sz="quarter" idx="12"/>
          </p:nvPr>
        </p:nvSpPr>
        <p:spPr/>
        <p:txBody>
          <a:bodyPr/>
          <a:lstStyle>
            <a:lvl1pPr>
              <a:defRPr/>
            </a:lvl1pPr>
          </a:lstStyle>
          <a:p>
            <a:fld id="{B609145F-00DD-408B-A04B-0D10F2348830}" type="slidenum">
              <a:rPr lang="uk-UA"/>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uk-UA"/>
              <a:t>Зразок заголовка</a:t>
            </a:r>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lvl1pPr>
              <a:defRPr/>
            </a:lvl1pPr>
          </a:lstStyle>
          <a:p>
            <a:fld id="{55881361-9E31-43EF-B560-3381058F9245}" type="datetimeFigureOut">
              <a:rPr lang="uk-UA"/>
              <a:pPr/>
              <a:t>31.10.2014</a:t>
            </a:fld>
            <a:endParaRPr lang="uk-UA"/>
          </a:p>
        </p:txBody>
      </p:sp>
      <p:sp>
        <p:nvSpPr>
          <p:cNvPr id="8" name="Місце для нижнього колонтитула 7"/>
          <p:cNvSpPr>
            <a:spLocks noGrp="1"/>
          </p:cNvSpPr>
          <p:nvPr>
            <p:ph type="ftr" sz="quarter" idx="11"/>
          </p:nvPr>
        </p:nvSpPr>
        <p:spPr/>
        <p:txBody>
          <a:bodyPr/>
          <a:lstStyle>
            <a:lvl1pPr>
              <a:defRPr/>
            </a:lvl1pPr>
          </a:lstStyle>
          <a:p>
            <a:endParaRPr lang="uk-UA"/>
          </a:p>
        </p:txBody>
      </p:sp>
      <p:sp>
        <p:nvSpPr>
          <p:cNvPr id="9" name="Місце для номера слайда 8"/>
          <p:cNvSpPr>
            <a:spLocks noGrp="1"/>
          </p:cNvSpPr>
          <p:nvPr>
            <p:ph type="sldNum" sz="quarter" idx="12"/>
          </p:nvPr>
        </p:nvSpPr>
        <p:spPr/>
        <p:txBody>
          <a:bodyPr/>
          <a:lstStyle>
            <a:lvl1pPr>
              <a:defRPr/>
            </a:lvl1pPr>
          </a:lstStyle>
          <a:p>
            <a:fld id="{9EF7CD6E-D5B6-4724-935D-FF0271E40A33}" type="slidenum">
              <a:rPr lang="uk-UA"/>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lvl1pPr>
              <a:defRPr/>
            </a:lvl1pPr>
          </a:lstStyle>
          <a:p>
            <a:fld id="{8FD2F095-3CC1-420D-AE5C-C16909FEE47E}" type="datetimeFigureOut">
              <a:rPr lang="uk-UA"/>
              <a:pPr/>
              <a:t>31.10.2014</a:t>
            </a:fld>
            <a:endParaRPr lang="uk-UA"/>
          </a:p>
        </p:txBody>
      </p:sp>
      <p:sp>
        <p:nvSpPr>
          <p:cNvPr id="4" name="Місце для нижнього колонтитула 3"/>
          <p:cNvSpPr>
            <a:spLocks noGrp="1"/>
          </p:cNvSpPr>
          <p:nvPr>
            <p:ph type="ftr" sz="quarter" idx="11"/>
          </p:nvPr>
        </p:nvSpPr>
        <p:spPr/>
        <p:txBody>
          <a:bodyPr/>
          <a:lstStyle>
            <a:lvl1pPr>
              <a:defRPr/>
            </a:lvl1pPr>
          </a:lstStyle>
          <a:p>
            <a:endParaRPr lang="uk-UA"/>
          </a:p>
        </p:txBody>
      </p:sp>
      <p:sp>
        <p:nvSpPr>
          <p:cNvPr id="5" name="Місце для номера слайда 4"/>
          <p:cNvSpPr>
            <a:spLocks noGrp="1"/>
          </p:cNvSpPr>
          <p:nvPr>
            <p:ph type="sldNum" sz="quarter" idx="12"/>
          </p:nvPr>
        </p:nvSpPr>
        <p:spPr/>
        <p:txBody>
          <a:bodyPr/>
          <a:lstStyle>
            <a:lvl1pPr>
              <a:defRPr/>
            </a:lvl1pPr>
          </a:lstStyle>
          <a:p>
            <a:fld id="{6012ABA2-65DE-4A11-A114-A7325A5A655D}" type="slidenum">
              <a:rPr lang="uk-UA"/>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lvl1pPr>
              <a:defRPr/>
            </a:lvl1pPr>
          </a:lstStyle>
          <a:p>
            <a:fld id="{B37A6E57-0817-4C3B-BDD3-4562B0F6074B}" type="datetimeFigureOut">
              <a:rPr lang="uk-UA"/>
              <a:pPr/>
              <a:t>31.10.2014</a:t>
            </a:fld>
            <a:endParaRPr lang="uk-UA"/>
          </a:p>
        </p:txBody>
      </p:sp>
      <p:sp>
        <p:nvSpPr>
          <p:cNvPr id="3" name="Місце для нижнього колонтитула 2"/>
          <p:cNvSpPr>
            <a:spLocks noGrp="1"/>
          </p:cNvSpPr>
          <p:nvPr>
            <p:ph type="ftr" sz="quarter" idx="11"/>
          </p:nvPr>
        </p:nvSpPr>
        <p:spPr/>
        <p:txBody>
          <a:bodyPr/>
          <a:lstStyle>
            <a:lvl1pPr>
              <a:defRPr/>
            </a:lvl1pPr>
          </a:lstStyle>
          <a:p>
            <a:endParaRPr lang="uk-UA"/>
          </a:p>
        </p:txBody>
      </p:sp>
      <p:sp>
        <p:nvSpPr>
          <p:cNvPr id="4" name="Місце для номера слайда 3"/>
          <p:cNvSpPr>
            <a:spLocks noGrp="1"/>
          </p:cNvSpPr>
          <p:nvPr>
            <p:ph type="sldNum" sz="quarter" idx="12"/>
          </p:nvPr>
        </p:nvSpPr>
        <p:spPr/>
        <p:txBody>
          <a:bodyPr/>
          <a:lstStyle>
            <a:lvl1pPr>
              <a:defRPr/>
            </a:lvl1pPr>
          </a:lstStyle>
          <a:p>
            <a:fld id="{48C516D0-6F64-47F6-AFAF-AB398CEB04D0}" type="slidenum">
              <a:rPr lang="uk-UA"/>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uk-UA"/>
              <a:t>Зразок заголовка</a:t>
            </a:r>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Зразок тексту</a:t>
            </a:r>
          </a:p>
        </p:txBody>
      </p:sp>
      <p:sp>
        <p:nvSpPr>
          <p:cNvPr id="5" name="Місце для дати 4"/>
          <p:cNvSpPr>
            <a:spLocks noGrp="1"/>
          </p:cNvSpPr>
          <p:nvPr>
            <p:ph type="dt" sz="half" idx="10"/>
          </p:nvPr>
        </p:nvSpPr>
        <p:spPr/>
        <p:txBody>
          <a:bodyPr/>
          <a:lstStyle>
            <a:lvl1pPr>
              <a:defRPr/>
            </a:lvl1pPr>
          </a:lstStyle>
          <a:p>
            <a:fld id="{C9599BE6-BA97-4717-AA27-DAC2AF6CED05}" type="datetimeFigureOut">
              <a:rPr lang="uk-UA"/>
              <a:pPr/>
              <a:t>31.10.2014</a:t>
            </a:fld>
            <a:endParaRPr lang="uk-UA"/>
          </a:p>
        </p:txBody>
      </p:sp>
      <p:sp>
        <p:nvSpPr>
          <p:cNvPr id="6" name="Місце для нижнього колонтитула 5"/>
          <p:cNvSpPr>
            <a:spLocks noGrp="1"/>
          </p:cNvSpPr>
          <p:nvPr>
            <p:ph type="ftr" sz="quarter" idx="11"/>
          </p:nvPr>
        </p:nvSpPr>
        <p:spPr/>
        <p:txBody>
          <a:bodyPr/>
          <a:lstStyle>
            <a:lvl1pPr>
              <a:defRPr/>
            </a:lvl1pPr>
          </a:lstStyle>
          <a:p>
            <a:endParaRPr lang="uk-UA"/>
          </a:p>
        </p:txBody>
      </p:sp>
      <p:sp>
        <p:nvSpPr>
          <p:cNvPr id="7" name="Місце для номера слайда 6"/>
          <p:cNvSpPr>
            <a:spLocks noGrp="1"/>
          </p:cNvSpPr>
          <p:nvPr>
            <p:ph type="sldNum" sz="quarter" idx="12"/>
          </p:nvPr>
        </p:nvSpPr>
        <p:spPr/>
        <p:txBody>
          <a:bodyPr/>
          <a:lstStyle>
            <a:lvl1pPr>
              <a:defRPr/>
            </a:lvl1pPr>
          </a:lstStyle>
          <a:p>
            <a:fld id="{549A4ACA-0E92-469D-9EC9-D5E1D623920F}" type="slidenum">
              <a:rPr lang="uk-UA"/>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uk-UA"/>
              <a:t>Зразок заголовка</a:t>
            </a:r>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Зразок тексту</a:t>
            </a:r>
          </a:p>
        </p:txBody>
      </p:sp>
      <p:sp>
        <p:nvSpPr>
          <p:cNvPr id="5" name="Місце для дати 4"/>
          <p:cNvSpPr>
            <a:spLocks noGrp="1"/>
          </p:cNvSpPr>
          <p:nvPr>
            <p:ph type="dt" sz="half" idx="10"/>
          </p:nvPr>
        </p:nvSpPr>
        <p:spPr/>
        <p:txBody>
          <a:bodyPr/>
          <a:lstStyle>
            <a:lvl1pPr>
              <a:defRPr/>
            </a:lvl1pPr>
          </a:lstStyle>
          <a:p>
            <a:fld id="{557FF217-24C2-43D4-AA8A-7A8E8050417A}" type="datetimeFigureOut">
              <a:rPr lang="uk-UA"/>
              <a:pPr/>
              <a:t>31.10.2014</a:t>
            </a:fld>
            <a:endParaRPr lang="uk-UA"/>
          </a:p>
        </p:txBody>
      </p:sp>
      <p:sp>
        <p:nvSpPr>
          <p:cNvPr id="6" name="Місце для нижнього колонтитула 5"/>
          <p:cNvSpPr>
            <a:spLocks noGrp="1"/>
          </p:cNvSpPr>
          <p:nvPr>
            <p:ph type="ftr" sz="quarter" idx="11"/>
          </p:nvPr>
        </p:nvSpPr>
        <p:spPr/>
        <p:txBody>
          <a:bodyPr/>
          <a:lstStyle>
            <a:lvl1pPr>
              <a:defRPr/>
            </a:lvl1pPr>
          </a:lstStyle>
          <a:p>
            <a:endParaRPr lang="uk-UA"/>
          </a:p>
        </p:txBody>
      </p:sp>
      <p:sp>
        <p:nvSpPr>
          <p:cNvPr id="7" name="Місце для номера слайда 6"/>
          <p:cNvSpPr>
            <a:spLocks noGrp="1"/>
          </p:cNvSpPr>
          <p:nvPr>
            <p:ph type="sldNum" sz="quarter" idx="12"/>
          </p:nvPr>
        </p:nvSpPr>
        <p:spPr/>
        <p:txBody>
          <a:bodyPr/>
          <a:lstStyle>
            <a:lvl1pPr>
              <a:defRPr/>
            </a:lvl1pPr>
          </a:lstStyle>
          <a:p>
            <a:fld id="{74116B97-10D6-4D43-B3FC-E08C5EB74520}" type="slidenum">
              <a:rPr lang="uk-UA"/>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866" name="Group 2"/>
          <p:cNvGrpSpPr>
            <a:grpSpLocks/>
          </p:cNvGrpSpPr>
          <p:nvPr/>
        </p:nvGrpSpPr>
        <p:grpSpPr bwMode="auto">
          <a:xfrm>
            <a:off x="0" y="0"/>
            <a:ext cx="7620000" cy="6858000"/>
            <a:chOff x="0" y="0"/>
            <a:chExt cx="4800" cy="4320"/>
          </a:xfrm>
        </p:grpSpPr>
        <p:grpSp>
          <p:nvGrpSpPr>
            <p:cNvPr id="36867" name="Group 3"/>
            <p:cNvGrpSpPr>
              <a:grpSpLocks/>
            </p:cNvGrpSpPr>
            <p:nvPr userDrawn="1"/>
          </p:nvGrpSpPr>
          <p:grpSpPr bwMode="auto">
            <a:xfrm>
              <a:off x="0" y="0"/>
              <a:ext cx="2016" cy="4320"/>
              <a:chOff x="0" y="0"/>
              <a:chExt cx="2016" cy="4320"/>
            </a:xfrm>
          </p:grpSpPr>
          <p:sp>
            <p:nvSpPr>
              <p:cNvPr id="36868"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uk-UA"/>
              </a:p>
            </p:txBody>
          </p:sp>
          <p:sp>
            <p:nvSpPr>
              <p:cNvPr id="36869"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uk-UA"/>
              </a:p>
            </p:txBody>
          </p:sp>
        </p:grpSp>
        <p:grpSp>
          <p:nvGrpSpPr>
            <p:cNvPr id="36870" name="Group 6"/>
            <p:cNvGrpSpPr>
              <a:grpSpLocks/>
            </p:cNvGrpSpPr>
            <p:nvPr/>
          </p:nvGrpSpPr>
          <p:grpSpPr bwMode="auto">
            <a:xfrm>
              <a:off x="144" y="1248"/>
              <a:ext cx="4656" cy="201"/>
              <a:chOff x="144" y="1248"/>
              <a:chExt cx="4656" cy="201"/>
            </a:xfrm>
          </p:grpSpPr>
          <p:sp>
            <p:nvSpPr>
              <p:cNvPr id="36871" name="AutoShape 7"/>
              <p:cNvSpPr>
                <a:spLocks noChangeArrowheads="1"/>
              </p:cNvSpPr>
              <p:nvPr/>
            </p:nvSpPr>
            <p:spPr bwMode="auto">
              <a:xfrm>
                <a:off x="384" y="1248"/>
                <a:ext cx="4416" cy="200"/>
              </a:xfrm>
              <a:prstGeom prst="roundRect">
                <a:avLst>
                  <a:gd name="adj" fmla="val 0"/>
                </a:avLst>
              </a:prstGeom>
              <a:solidFill>
                <a:schemeClr val="hlink"/>
              </a:solidFill>
              <a:ln w="9525">
                <a:noFill/>
                <a:round/>
                <a:headEnd/>
                <a:tailEnd/>
              </a:ln>
              <a:effectLst/>
            </p:spPr>
            <p:txBody>
              <a:bodyPr wrap="none" anchor="ctr"/>
              <a:lstStyle/>
              <a:p>
                <a:endParaRPr lang="uk-UA"/>
              </a:p>
            </p:txBody>
          </p:sp>
          <p:sp>
            <p:nvSpPr>
              <p:cNvPr id="36872" name="AutoShape 8"/>
              <p:cNvSpPr>
                <a:spLocks noChangeArrowheads="1"/>
              </p:cNvSpPr>
              <p:nvPr/>
            </p:nvSpPr>
            <p:spPr bwMode="auto">
              <a:xfrm flipH="1">
                <a:off x="144" y="1248"/>
                <a:ext cx="248" cy="201"/>
              </a:xfrm>
              <a:prstGeom prst="flowChartDelay">
                <a:avLst/>
              </a:prstGeom>
              <a:solidFill>
                <a:schemeClr val="hlink"/>
              </a:solidFill>
              <a:ln w="9525">
                <a:noFill/>
                <a:miter lim="800000"/>
                <a:headEnd/>
                <a:tailEnd/>
              </a:ln>
              <a:effectLst/>
            </p:spPr>
            <p:txBody>
              <a:bodyPr wrap="none" anchor="ctr"/>
              <a:lstStyle/>
              <a:p>
                <a:endParaRPr lang="uk-UA"/>
              </a:p>
            </p:txBody>
          </p:sp>
        </p:grpSp>
      </p:grpSp>
      <p:sp>
        <p:nvSpPr>
          <p:cNvPr id="36873" name="AutoShape 9"/>
          <p:cNvSpPr>
            <a:spLocks noGrp="1" noChangeArrowheads="1"/>
          </p:cNvSpPr>
          <p:nvPr>
            <p:ph type="title"/>
          </p:nvPr>
        </p:nvSpPr>
        <p:spPr bwMode="auto">
          <a:xfrm>
            <a:off x="762000" y="762000"/>
            <a:ext cx="7924800" cy="11430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uk-UA" smtClean="0"/>
              <a:t>Зразок заголовка</a:t>
            </a:r>
          </a:p>
        </p:txBody>
      </p:sp>
      <p:sp>
        <p:nvSpPr>
          <p:cNvPr id="36874"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p>
        </p:txBody>
      </p:sp>
      <p:sp>
        <p:nvSpPr>
          <p:cNvPr id="36875"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fld id="{8C72E90E-B44F-4019-A1C5-B9D92FE0EF32}" type="datetimeFigureOut">
              <a:rPr lang="uk-UA"/>
              <a:pPr/>
              <a:t>31.10.2014</a:t>
            </a:fld>
            <a:endParaRPr lang="uk-UA"/>
          </a:p>
        </p:txBody>
      </p:sp>
      <p:sp>
        <p:nvSpPr>
          <p:cNvPr id="36876"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endParaRPr lang="uk-UA"/>
          </a:p>
        </p:txBody>
      </p:sp>
      <p:sp>
        <p:nvSpPr>
          <p:cNvPr id="36877"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fld id="{5F2137B7-4275-4215-8654-2C01C3A8237A}" type="slidenum">
              <a:rPr lang="uk-UA"/>
              <a:pPr/>
              <a:t>‹№›</a:t>
            </a:fld>
            <a:endParaRPr lang="uk-UA"/>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charset="0"/>
          <a:cs typeface="Arial" charset="0"/>
        </a:defRPr>
      </a:lvl2pPr>
      <a:lvl3pPr algn="l" rtl="0" fontAlgn="base">
        <a:lnSpc>
          <a:spcPct val="90000"/>
        </a:lnSpc>
        <a:spcBef>
          <a:spcPct val="0"/>
        </a:spcBef>
        <a:spcAft>
          <a:spcPct val="0"/>
        </a:spcAft>
        <a:defRPr sz="3600" b="1">
          <a:solidFill>
            <a:schemeClr val="tx2"/>
          </a:solidFill>
          <a:latin typeface="Arial" charset="0"/>
          <a:cs typeface="Arial" charset="0"/>
        </a:defRPr>
      </a:lvl3pPr>
      <a:lvl4pPr algn="l" rtl="0" fontAlgn="base">
        <a:lnSpc>
          <a:spcPct val="90000"/>
        </a:lnSpc>
        <a:spcBef>
          <a:spcPct val="0"/>
        </a:spcBef>
        <a:spcAft>
          <a:spcPct val="0"/>
        </a:spcAft>
        <a:defRPr sz="3600" b="1">
          <a:solidFill>
            <a:schemeClr val="tx2"/>
          </a:solidFill>
          <a:latin typeface="Arial" charset="0"/>
          <a:cs typeface="Arial" charset="0"/>
        </a:defRPr>
      </a:lvl4pPr>
      <a:lvl5pPr algn="l" rtl="0" fontAlgn="base">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fontAlgn="base">
        <a:spcBef>
          <a:spcPct val="20000"/>
        </a:spcBef>
        <a:spcAft>
          <a:spcPct val="0"/>
        </a:spcAft>
        <a:buClr>
          <a:schemeClr val="tx1"/>
        </a:buClr>
        <a:buSzPct val="80000"/>
        <a:buChar char="–"/>
        <a:defRPr>
          <a:solidFill>
            <a:schemeClr val="tx1"/>
          </a:solidFill>
          <a:latin typeface="+mn-lt"/>
          <a:cs typeface="+mn-cs"/>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1187450" y="2565400"/>
            <a:ext cx="7772400" cy="1470025"/>
          </a:xfrm>
        </p:spPr>
        <p:txBody>
          <a:bodyPr anchor="ctr"/>
          <a:lstStyle/>
          <a:p>
            <a:pPr algn="ctr"/>
            <a:r>
              <a:rPr lang="uk-UA" sz="3200">
                <a:solidFill>
                  <a:schemeClr val="tx1"/>
                </a:solidFill>
              </a:rPr>
              <a:t>Різноманітність живих організмів та їх класифікація</a:t>
            </a:r>
            <a:br>
              <a:rPr lang="uk-UA" sz="3200">
                <a:solidFill>
                  <a:schemeClr val="tx1"/>
                </a:solidFill>
              </a:rPr>
            </a:br>
            <a:endParaRPr lang="uk-UA" sz="3200">
              <a:solidFill>
                <a:schemeClr val="tx1"/>
              </a:solidFill>
            </a:endParaRPr>
          </a:p>
        </p:txBody>
      </p:sp>
      <p:sp>
        <p:nvSpPr>
          <p:cNvPr id="3" name="Подзаголовок 2"/>
          <p:cNvSpPr>
            <a:spLocks noGrp="1"/>
          </p:cNvSpPr>
          <p:nvPr>
            <p:ph type="subTitle" idx="4294967295"/>
          </p:nvPr>
        </p:nvSpPr>
        <p:spPr>
          <a:xfrm>
            <a:off x="2555875" y="4076700"/>
            <a:ext cx="6400800" cy="1752600"/>
          </a:xfrm>
        </p:spPr>
        <p:txBody>
          <a:bodyPr/>
          <a:lstStyle/>
          <a:p>
            <a:pPr marL="0" indent="0">
              <a:buFont typeface="Wingdings" pitchFamily="2" charset="2"/>
              <a:buNone/>
            </a:pPr>
            <a:r>
              <a:rPr lang="uk-UA" sz="1800">
                <a:solidFill>
                  <a:srgbClr val="4DC583"/>
                </a:solidFill>
              </a:rPr>
              <a:t> </a:t>
            </a:r>
            <a:r>
              <a:rPr lang="uk-UA" sz="1800">
                <a:solidFill>
                  <a:srgbClr val="898989"/>
                </a:solidFill>
              </a:rPr>
              <a:t>                                           </a:t>
            </a:r>
            <a:r>
              <a:rPr lang="uk-UA" sz="1800" b="1">
                <a:solidFill>
                  <a:schemeClr val="tx2"/>
                </a:solidFill>
              </a:rPr>
              <a:t>Підготувала </a:t>
            </a:r>
          </a:p>
          <a:p>
            <a:pPr marL="0" indent="0">
              <a:buFont typeface="Wingdings" pitchFamily="2" charset="2"/>
              <a:buNone/>
            </a:pPr>
            <a:r>
              <a:rPr lang="uk-UA" sz="1800" b="1">
                <a:solidFill>
                  <a:schemeClr val="tx2"/>
                </a:solidFill>
              </a:rPr>
              <a:t>                                         вчитель біології та хімії</a:t>
            </a:r>
          </a:p>
          <a:p>
            <a:pPr marL="0" indent="0">
              <a:buFont typeface="Wingdings" pitchFamily="2" charset="2"/>
              <a:buNone/>
            </a:pPr>
            <a:r>
              <a:rPr lang="uk-UA" sz="2400" b="1">
                <a:solidFill>
                  <a:schemeClr val="tx2"/>
                </a:solidFill>
              </a:rPr>
              <a:t>            Федорук Руслана Володимирівна</a:t>
            </a:r>
          </a:p>
        </p:txBody>
      </p:sp>
      <p:sp>
        <p:nvSpPr>
          <p:cNvPr id="13323" name="Заголовок 1"/>
          <p:cNvSpPr>
            <a:spLocks/>
          </p:cNvSpPr>
          <p:nvPr/>
        </p:nvSpPr>
        <p:spPr bwMode="auto">
          <a:xfrm>
            <a:off x="762000" y="260350"/>
            <a:ext cx="8131175" cy="1223963"/>
          </a:xfrm>
          <a:prstGeom prst="roundRect">
            <a:avLst>
              <a:gd name="adj" fmla="val 21667"/>
            </a:avLst>
          </a:prstGeom>
          <a:noFill/>
          <a:ln w="9525">
            <a:noFill/>
            <a:round/>
            <a:headEnd/>
            <a:tailEnd/>
          </a:ln>
          <a:effectLst/>
        </p:spPr>
        <p:txBody>
          <a:bodyPr anchor="ctr"/>
          <a:lstStyle/>
          <a:p>
            <a:pPr algn="ctr">
              <a:lnSpc>
                <a:spcPct val="90000"/>
              </a:lnSpc>
            </a:pPr>
            <a:r>
              <a:rPr lang="uk-UA" sz="3600" b="1">
                <a:solidFill>
                  <a:schemeClr val="tx2"/>
                </a:solidFill>
              </a:rPr>
              <a:t>       </a:t>
            </a:r>
            <a:r>
              <a:rPr lang="uk-UA" sz="2400" b="1">
                <a:solidFill>
                  <a:schemeClr val="tx2"/>
                </a:solidFill>
              </a:rPr>
              <a:t>Загальноосвітня школа І-ІІ ступеня                                                        с. Підріччя</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Заголовок 1"/>
          <p:cNvSpPr>
            <a:spLocks noGrp="1"/>
          </p:cNvSpPr>
          <p:nvPr>
            <p:ph type="title" idx="4294967295"/>
          </p:nvPr>
        </p:nvSpPr>
        <p:spPr/>
        <p:txBody>
          <a:bodyPr anchor="ctr"/>
          <a:lstStyle/>
          <a:p>
            <a:r>
              <a:rPr lang="uk-UA"/>
              <a:t>Одиниці класифікації організмів</a:t>
            </a:r>
          </a:p>
        </p:txBody>
      </p:sp>
      <p:sp>
        <p:nvSpPr>
          <p:cNvPr id="22530" name="Объект 2"/>
          <p:cNvSpPr>
            <a:spLocks noGrp="1"/>
          </p:cNvSpPr>
          <p:nvPr>
            <p:ph idx="4294967295"/>
          </p:nvPr>
        </p:nvSpPr>
        <p:spPr/>
        <p:txBody>
          <a:bodyPr/>
          <a:lstStyle/>
          <a:p>
            <a:r>
              <a:rPr lang="uk-UA"/>
              <a:t>Які одиниці використовують для класифікації організмів? Зі свого повсякденного досвіду ви знаєте, що за певними зовнішніми ознаками можна відрізнити березу від тополі, сосну від ялини, шипшину від малини тощо. Тобто ми об'єднуємо в групи організми, подібні за певними ознаками, і відрізняємо їх від інших груп з відмінними рисами.</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Заголовок 1"/>
          <p:cNvSpPr>
            <a:spLocks noGrp="1"/>
          </p:cNvSpPr>
          <p:nvPr>
            <p:ph type="title" idx="4294967295"/>
          </p:nvPr>
        </p:nvSpPr>
        <p:spPr/>
        <p:txBody>
          <a:bodyPr anchor="ctr"/>
          <a:lstStyle/>
          <a:p>
            <a:r>
              <a:rPr lang="ru-RU"/>
              <a:t>Систематичні одиниці</a:t>
            </a:r>
            <a:endParaRPr lang="uk-UA"/>
          </a:p>
        </p:txBody>
      </p:sp>
      <p:sp>
        <p:nvSpPr>
          <p:cNvPr id="23554" name="Объект 2"/>
          <p:cNvSpPr>
            <a:spLocks noGrp="1"/>
          </p:cNvSpPr>
          <p:nvPr>
            <p:ph idx="4294967295"/>
          </p:nvPr>
        </p:nvSpPr>
        <p:spPr/>
        <p:txBody>
          <a:bodyPr/>
          <a:lstStyle/>
          <a:p>
            <a:r>
              <a:rPr lang="ru-RU"/>
              <a:t>Саме так учені, спираючись на всебічне вивчення організмів, а не лише на підставі особливостей будови, об'єднують їх у певні групи - систематичні одиниці.</a:t>
            </a:r>
            <a:endParaRPr lang="uk-UA"/>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idx="4294967295"/>
          </p:nvPr>
        </p:nvSpPr>
        <p:spPr/>
        <p:txBody>
          <a:bodyPr anchor="ctr"/>
          <a:lstStyle/>
          <a:p>
            <a:r>
              <a:rPr lang="uk-UA"/>
              <a:t>Вид</a:t>
            </a:r>
          </a:p>
        </p:txBody>
      </p:sp>
      <p:sp>
        <p:nvSpPr>
          <p:cNvPr id="3" name="Объект 2"/>
          <p:cNvSpPr>
            <a:spLocks noGrp="1"/>
          </p:cNvSpPr>
          <p:nvPr>
            <p:ph idx="4294967295"/>
          </p:nvPr>
        </p:nvSpPr>
        <p:spPr/>
        <p:txBody>
          <a:bodyPr>
            <a:normAutofit/>
          </a:bodyPr>
          <a:lstStyle/>
          <a:p>
            <a:pPr>
              <a:lnSpc>
                <a:spcPct val="90000"/>
              </a:lnSpc>
            </a:pPr>
            <a:r>
              <a:rPr lang="uk-UA"/>
              <a:t>Основною систематичною одиницею є вид. Вид - це група організмів, подібних за особливостями будови та процесів життєдіяльності, які можуть вільно схрещуватися між собою в природі і давати плідне потомство. Кожен вид характеризується певними вимогами до умов існування і мешкає на певній території. Всі характерні ознаки виду нащадки успадковують від батьків.</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Заголовок 1"/>
          <p:cNvSpPr>
            <a:spLocks noGrp="1"/>
          </p:cNvSpPr>
          <p:nvPr>
            <p:ph type="title" idx="4294967295"/>
          </p:nvPr>
        </p:nvSpPr>
        <p:spPr/>
        <p:txBody>
          <a:bodyPr anchor="ctr"/>
          <a:lstStyle/>
          <a:p>
            <a:r>
              <a:rPr lang="uk-UA" i="1"/>
              <a:t>Приклади видів рослин</a:t>
            </a:r>
            <a:endParaRPr lang="uk-UA"/>
          </a:p>
        </p:txBody>
      </p:sp>
      <p:sp>
        <p:nvSpPr>
          <p:cNvPr id="25602" name="Объект 2"/>
          <p:cNvSpPr>
            <a:spLocks noGrp="1"/>
          </p:cNvSpPr>
          <p:nvPr>
            <p:ph idx="4294967295"/>
          </p:nvPr>
        </p:nvSpPr>
        <p:spPr>
          <a:xfrm>
            <a:off x="838200" y="4887913"/>
            <a:ext cx="7693025" cy="1198562"/>
          </a:xfrm>
        </p:spPr>
        <p:txBody>
          <a:bodyPr/>
          <a:lstStyle/>
          <a:p>
            <a:pPr marL="0" indent="0" algn="ctr">
              <a:buFont typeface="Wingdings" pitchFamily="2" charset="2"/>
              <a:buNone/>
            </a:pPr>
            <a:r>
              <a:rPr lang="ru-RU" sz="2000" i="1"/>
              <a:t>1 - жовтець повзучий; 2 - жовтець язиколистий; 3 - жовтець золотистий</a:t>
            </a:r>
            <a:r>
              <a:rPr lang="ru-RU" sz="2000"/>
              <a:t/>
            </a:r>
            <a:br>
              <a:rPr lang="ru-RU" sz="2000"/>
            </a:br>
            <a:endParaRPr lang="uk-UA" sz="2000"/>
          </a:p>
        </p:txBody>
      </p:sp>
      <p:pic>
        <p:nvPicPr>
          <p:cNvPr id="2053" name="Picture 5"/>
          <p:cNvPicPr>
            <a:picLocks noChangeAspect="1" noChangeArrowheads="1"/>
          </p:cNvPicPr>
          <p:nvPr/>
        </p:nvPicPr>
        <p:blipFill>
          <a:blip r:embed="rId2">
            <a:extLst>
              <a:ext uri="{28A0092B-C50C-407E-A947-70E740481C1C}"/>
            </a:extLst>
          </a:blip>
          <a:srcRect/>
          <a:stretch>
            <a:fillRect/>
          </a:stretch>
        </p:blipFill>
        <p:spPr bwMode="auto">
          <a:xfrm>
            <a:off x="755576" y="1556792"/>
            <a:ext cx="7632848" cy="2968330"/>
          </a:xfrm>
          <a:prstGeom prst="rect">
            <a:avLst/>
          </a:prstGeom>
          <a:noFill/>
          <a:ln w="9525">
            <a:gradFill>
              <a:gsLst>
                <a:gs pos="49000">
                  <a:srgbClr val="AFC4E9"/>
                </a:gs>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miter lim="800000"/>
            <a:headEnd/>
            <a:tailEnd/>
          </a:ln>
          <a:effectLst>
            <a:outerShdw blurRad="50800" dist="50800" dir="5400000" algn="ctr" rotWithShape="0">
              <a:srgbClr val="000000">
                <a:alpha val="62000"/>
              </a:srgbClr>
            </a:outerShdw>
          </a:effectLst>
          <a:extLst>
            <a:ext uri="{909E8E84-426E-40DD-AFC4-6F175D3DCCD1}"/>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Заголовок 1"/>
          <p:cNvSpPr>
            <a:spLocks noGrp="1"/>
          </p:cNvSpPr>
          <p:nvPr>
            <p:ph type="title" idx="4294967295"/>
          </p:nvPr>
        </p:nvSpPr>
        <p:spPr/>
        <p:txBody>
          <a:bodyPr anchor="ctr"/>
          <a:lstStyle/>
          <a:p>
            <a:r>
              <a:rPr lang="uk-UA"/>
              <a:t>Рід</a:t>
            </a:r>
          </a:p>
        </p:txBody>
      </p:sp>
      <p:sp>
        <p:nvSpPr>
          <p:cNvPr id="26626" name="Объект 2"/>
          <p:cNvSpPr>
            <a:spLocks noGrp="1"/>
          </p:cNvSpPr>
          <p:nvPr>
            <p:ph idx="4294967295"/>
          </p:nvPr>
        </p:nvSpPr>
        <p:spPr/>
        <p:txBody>
          <a:bodyPr/>
          <a:lstStyle/>
          <a:p>
            <a:r>
              <a:rPr lang="ru-RU"/>
              <a:t>Крім виду, використовують й інші систематичні одиниці. Так, подібні між собою види рослин об'єднують в один рід. Наприклад, види береза бородавчаста та береза пухнаста належать до роду Береза. Близькі роди об'єднують у родини. Так, роди Бук, Каштан та Дуб належать до родини Букові.</a:t>
            </a:r>
            <a:endParaRPr lang="uk-UA"/>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Заголовок 1"/>
          <p:cNvSpPr>
            <a:spLocks noGrp="1"/>
          </p:cNvSpPr>
          <p:nvPr>
            <p:ph type="title" idx="4294967295"/>
          </p:nvPr>
        </p:nvSpPr>
        <p:spPr/>
        <p:txBody>
          <a:bodyPr anchor="ctr"/>
          <a:lstStyle/>
          <a:p>
            <a:r>
              <a:rPr lang="uk-UA"/>
              <a:t>Порядки. Класи</a:t>
            </a:r>
          </a:p>
        </p:txBody>
      </p:sp>
      <p:sp>
        <p:nvSpPr>
          <p:cNvPr id="3" name="Объект 2"/>
          <p:cNvSpPr>
            <a:spLocks noGrp="1"/>
          </p:cNvSpPr>
          <p:nvPr>
            <p:ph idx="4294967295"/>
          </p:nvPr>
        </p:nvSpPr>
        <p:spPr/>
        <p:txBody>
          <a:bodyPr>
            <a:normAutofit/>
          </a:bodyPr>
          <a:lstStyle/>
          <a:p>
            <a:pPr>
              <a:lnSpc>
                <a:spcPct val="90000"/>
              </a:lnSpc>
            </a:pPr>
            <a:r>
              <a:rPr lang="ru-RU"/>
              <a:t>Близькі родини об'єднують у порядки. Наприклад, родини Ліщинові та Березові входять до порядку Березоцвіті. Близькі порядки об'єднують у класи. Так, порядок Букоцвіті разом з багатьма іншими порядками входить до класу Дводольні. Класи входять до складу відділів. Наприклад, класи Дводольні та Однодольні належать до відділу Покритонасінні рослини. </a:t>
            </a:r>
            <a:endParaRPr lang="uk-UA"/>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Заголовок 1"/>
          <p:cNvSpPr>
            <a:spLocks noGrp="1"/>
          </p:cNvSpPr>
          <p:nvPr>
            <p:ph type="title" idx="4294967295"/>
          </p:nvPr>
        </p:nvSpPr>
        <p:spPr/>
        <p:txBody>
          <a:bodyPr anchor="ctr"/>
          <a:lstStyle/>
          <a:p>
            <a:r>
              <a:rPr lang="ru-RU" i="1"/>
              <a:t>Рослини порядків</a:t>
            </a:r>
            <a:endParaRPr lang="uk-UA"/>
          </a:p>
        </p:txBody>
      </p:sp>
      <p:sp>
        <p:nvSpPr>
          <p:cNvPr id="28674" name="Объект 2"/>
          <p:cNvSpPr>
            <a:spLocks noGrp="1"/>
          </p:cNvSpPr>
          <p:nvPr>
            <p:ph idx="4294967295"/>
          </p:nvPr>
        </p:nvSpPr>
        <p:spPr>
          <a:xfrm>
            <a:off x="838200" y="5051425"/>
            <a:ext cx="7693025" cy="1035050"/>
          </a:xfrm>
        </p:spPr>
        <p:txBody>
          <a:bodyPr/>
          <a:lstStyle/>
          <a:p>
            <a:pPr marL="0" indent="0" algn="ctr">
              <a:buFont typeface="Wingdings" pitchFamily="2" charset="2"/>
              <a:buNone/>
            </a:pPr>
            <a:r>
              <a:rPr lang="ru-RU" i="1"/>
              <a:t>Березоцвіті (1) і Букоцвіті (2)</a:t>
            </a:r>
            <a:endParaRPr lang="uk-UA"/>
          </a:p>
        </p:txBody>
      </p:sp>
      <p:pic>
        <p:nvPicPr>
          <p:cNvPr id="28675" name="Picture 3"/>
          <p:cNvPicPr>
            <a:picLocks noChangeAspect="1" noChangeArrowheads="1"/>
          </p:cNvPicPr>
          <p:nvPr/>
        </p:nvPicPr>
        <p:blipFill>
          <a:blip r:embed="rId2"/>
          <a:srcRect/>
          <a:stretch>
            <a:fillRect/>
          </a:stretch>
        </p:blipFill>
        <p:spPr bwMode="auto">
          <a:xfrm>
            <a:off x="1763713" y="1700213"/>
            <a:ext cx="5605462" cy="3048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Заголовок 1"/>
          <p:cNvSpPr>
            <a:spLocks noGrp="1"/>
          </p:cNvSpPr>
          <p:nvPr>
            <p:ph type="title" idx="4294967295"/>
          </p:nvPr>
        </p:nvSpPr>
        <p:spPr/>
        <p:txBody>
          <a:bodyPr anchor="ctr"/>
          <a:lstStyle/>
          <a:p>
            <a:r>
              <a:rPr lang="uk-UA"/>
              <a:t>Царство</a:t>
            </a:r>
          </a:p>
        </p:txBody>
      </p:sp>
      <p:sp>
        <p:nvSpPr>
          <p:cNvPr id="29698" name="Объект 2"/>
          <p:cNvSpPr>
            <a:spLocks noGrp="1"/>
          </p:cNvSpPr>
          <p:nvPr>
            <p:ph idx="4294967295"/>
          </p:nvPr>
        </p:nvSpPr>
        <p:spPr/>
        <p:txBody>
          <a:bodyPr/>
          <a:lstStyle/>
          <a:p>
            <a:r>
              <a:rPr lang="ru-RU"/>
              <a:t>А найвищою систематичною одиницею є царство. Так, усі відділи рослин належать до царства Рослини. Цей підручник ознайомить вас з представниками царств Рослини, Гриби та Бактерії.</a:t>
            </a:r>
            <a:endParaRPr lang="uk-UA"/>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Заголовок 1"/>
          <p:cNvSpPr>
            <a:spLocks noGrp="1"/>
          </p:cNvSpPr>
          <p:nvPr>
            <p:ph type="title" idx="4294967295"/>
          </p:nvPr>
        </p:nvSpPr>
        <p:spPr/>
        <p:txBody>
          <a:bodyPr anchor="ctr"/>
          <a:lstStyle/>
          <a:p>
            <a:r>
              <a:rPr lang="uk-UA"/>
              <a:t>Висновок</a:t>
            </a:r>
          </a:p>
        </p:txBody>
      </p:sp>
      <p:sp>
        <p:nvSpPr>
          <p:cNvPr id="30722" name="Объект 2"/>
          <p:cNvSpPr>
            <a:spLocks noGrp="1"/>
          </p:cNvSpPr>
          <p:nvPr>
            <p:ph idx="4294967295"/>
          </p:nvPr>
        </p:nvSpPr>
        <p:spPr/>
        <p:txBody>
          <a:bodyPr/>
          <a:lstStyle/>
          <a:p>
            <a:r>
              <a:rPr lang="ru-RU"/>
              <a:t>Отже, класифікувати певний організм - це означає визначити його місце у системі органічного світу. При цьому вчені визначають належність певного виду до всіх основних систематичних одиниць - роду, родини, порядку, класу, відділу, царства.</a:t>
            </a:r>
            <a:br>
              <a:rPr lang="ru-RU"/>
            </a:br>
            <a:endParaRPr lang="uk-UA"/>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Заголовок 1"/>
          <p:cNvSpPr>
            <a:spLocks noGrp="1"/>
          </p:cNvSpPr>
          <p:nvPr>
            <p:ph type="title" idx="4294967295"/>
          </p:nvPr>
        </p:nvSpPr>
        <p:spPr/>
        <p:txBody>
          <a:bodyPr anchor="ctr"/>
          <a:lstStyle/>
          <a:p>
            <a:r>
              <a:rPr lang="uk-UA"/>
              <a:t>Вступ</a:t>
            </a:r>
          </a:p>
        </p:txBody>
      </p:sp>
      <p:sp>
        <p:nvSpPr>
          <p:cNvPr id="14338" name="Объект 2"/>
          <p:cNvSpPr>
            <a:spLocks noGrp="1"/>
          </p:cNvSpPr>
          <p:nvPr>
            <p:ph idx="4294967295"/>
          </p:nvPr>
        </p:nvSpPr>
        <p:spPr/>
        <p:txBody>
          <a:bodyPr/>
          <a:lstStyle/>
          <a:p>
            <a:r>
              <a:rPr lang="uk-UA"/>
              <a:t>Кожен вид організмів відрізняється від інших особливостями будови, процесами життєдіяльності, середовищем життя. Проте одні живі істоти зовсім різні, а інші дещо подібні між собою або майже однакові. Тому з давніх-давен учені намагаються за особливостями будови об'єднати всі організми у групи.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Заголовок 1"/>
          <p:cNvSpPr>
            <a:spLocks noGrp="1"/>
          </p:cNvSpPr>
          <p:nvPr>
            <p:ph type="title" idx="4294967295"/>
          </p:nvPr>
        </p:nvSpPr>
        <p:spPr/>
        <p:txBody>
          <a:bodyPr anchor="ctr"/>
          <a:lstStyle/>
          <a:p>
            <a:r>
              <a:rPr lang="uk-UA"/>
              <a:t>Систематика</a:t>
            </a:r>
          </a:p>
        </p:txBody>
      </p:sp>
      <p:sp>
        <p:nvSpPr>
          <p:cNvPr id="15362" name="Объект 2"/>
          <p:cNvSpPr>
            <a:spLocks noGrp="1"/>
          </p:cNvSpPr>
          <p:nvPr>
            <p:ph idx="4294967295"/>
          </p:nvPr>
        </p:nvSpPr>
        <p:spPr/>
        <p:txBody>
          <a:bodyPr/>
          <a:lstStyle/>
          <a:p>
            <a:r>
              <a:rPr lang="uk-UA"/>
              <a:t>У сучасній біології з цією метою досліджують процеси життєдіяльності, хімічний склад, вимоги до середовища життя тощо. Такі групи організмів дістали назву систематичних одиниць. А наука, яка визначає належність організмів до тієї чи іншої систематичної одиниці, має назву систематика.</a:t>
            </a:r>
          </a:p>
          <a:p>
            <a:endParaRPr lang="uk-UA"/>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Заголовок 1"/>
          <p:cNvSpPr>
            <a:spLocks noGrp="1"/>
          </p:cNvSpPr>
          <p:nvPr>
            <p:ph type="title" idx="4294967295"/>
          </p:nvPr>
        </p:nvSpPr>
        <p:spPr/>
        <p:txBody>
          <a:bodyPr anchor="ctr"/>
          <a:lstStyle/>
          <a:p>
            <a:r>
              <a:rPr lang="uk-UA"/>
              <a:t>Групи організмів</a:t>
            </a:r>
          </a:p>
        </p:txBody>
      </p:sp>
      <p:sp>
        <p:nvSpPr>
          <p:cNvPr id="16386" name="Объект 2"/>
          <p:cNvSpPr>
            <a:spLocks noGrp="1"/>
          </p:cNvSpPr>
          <p:nvPr>
            <p:ph idx="4294967295"/>
          </p:nvPr>
        </p:nvSpPr>
        <p:spPr/>
        <p:txBody>
          <a:bodyPr/>
          <a:lstStyle/>
          <a:p>
            <a:r>
              <a:rPr lang="uk-UA"/>
              <a:t>Нині, вчені виділяють такі великі групи організмів, як бактерії, гриби, тварини та рослини. Упродовж тисячоліть людина, стикаючись із певними живими організмами, давала їм конкретну назву. Є назви народні, які вживають у певній країні чи місцевості. А є і наукові назви, що їх використовують учені всіх країн світу.</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Заголовок 1"/>
          <p:cNvSpPr>
            <a:spLocks noGrp="1"/>
          </p:cNvSpPr>
          <p:nvPr>
            <p:ph type="title" idx="4294967295"/>
          </p:nvPr>
        </p:nvSpPr>
        <p:spPr/>
        <p:txBody>
          <a:bodyPr anchor="ctr"/>
          <a:lstStyle/>
          <a:p>
            <a:r>
              <a:rPr lang="uk-UA" i="1"/>
              <a:t>Царства живої природи</a:t>
            </a:r>
            <a:endParaRPr lang="uk-UA"/>
          </a:p>
        </p:txBody>
      </p:sp>
      <p:sp>
        <p:nvSpPr>
          <p:cNvPr id="3" name="Объект 2"/>
          <p:cNvSpPr>
            <a:spLocks noGrp="1"/>
          </p:cNvSpPr>
          <p:nvPr>
            <p:ph idx="4294967295"/>
          </p:nvPr>
        </p:nvSpPr>
        <p:spPr>
          <a:xfrm>
            <a:off x="755650" y="5589588"/>
            <a:ext cx="8229600" cy="677862"/>
          </a:xfrm>
        </p:spPr>
        <p:txBody>
          <a:bodyPr>
            <a:normAutofit/>
          </a:bodyPr>
          <a:lstStyle/>
          <a:p>
            <a:pPr>
              <a:lnSpc>
                <a:spcPct val="80000"/>
              </a:lnSpc>
            </a:pPr>
            <a:r>
              <a:rPr lang="ru-RU" sz="2000" i="1"/>
              <a:t>1 - Рослини; 2 - Тварини; З - Гоиби; 4 - Дроб'янки; 5 - Віруси</a:t>
            </a:r>
            <a:endParaRPr lang="uk-UA" sz="2000"/>
          </a:p>
        </p:txBody>
      </p:sp>
      <p:pic>
        <p:nvPicPr>
          <p:cNvPr id="5123" name="Picture 3"/>
          <p:cNvPicPr>
            <a:picLocks noChangeAspect="1" noChangeArrowheads="1"/>
          </p:cNvPicPr>
          <p:nvPr/>
        </p:nvPicPr>
        <p:blipFill>
          <a:blip r:embed="rId2"/>
          <a:srcRect/>
          <a:stretch>
            <a:fillRect/>
          </a:stretch>
        </p:blipFill>
        <p:spPr bwMode="auto">
          <a:xfrm>
            <a:off x="1187450" y="1557338"/>
            <a:ext cx="6769100" cy="3889375"/>
          </a:xfrm>
          <a:prstGeom prst="rect">
            <a:avLst/>
          </a:prstGeom>
          <a:noFill/>
          <a:ln w="9525">
            <a:solidFill>
              <a:schemeClr val="tx1"/>
            </a:solidFill>
            <a:miter lim="800000"/>
            <a:headEnd/>
            <a:tailEnd/>
          </a:ln>
          <a:effectLst>
            <a:outerShdw blurRad="50800" dist="50800" dir="5400000" algn="ctr" rotWithShape="0">
              <a:srgbClr val="000000">
                <a:alpha val="58000"/>
              </a:srgbClr>
            </a:outerShdw>
          </a:effectLst>
          <a:extLst>
            <a:ext uri="{909E8E84-426E-40DD-AFC4-6F175D3DCCD1}"/>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Заголовок 1"/>
          <p:cNvSpPr>
            <a:spLocks noGrp="1"/>
          </p:cNvSpPr>
          <p:nvPr>
            <p:ph type="title" idx="4294967295"/>
          </p:nvPr>
        </p:nvSpPr>
        <p:spPr/>
        <p:txBody>
          <a:bodyPr anchor="ctr"/>
          <a:lstStyle/>
          <a:p>
            <a:r>
              <a:rPr lang="uk-UA"/>
              <a:t>Наукові назви організмів</a:t>
            </a:r>
          </a:p>
        </p:txBody>
      </p:sp>
      <p:sp>
        <p:nvSpPr>
          <p:cNvPr id="18434" name="Объект 2"/>
          <p:cNvSpPr>
            <a:spLocks noGrp="1"/>
          </p:cNvSpPr>
          <p:nvPr>
            <p:ph idx="4294967295"/>
          </p:nvPr>
        </p:nvSpPr>
        <p:spPr/>
        <p:txBody>
          <a:bodyPr/>
          <a:lstStyle/>
          <a:p>
            <a:r>
              <a:rPr lang="uk-UA"/>
              <a:t>Що таке наукові назви організмів? Щоб зрозуміти, яка різниця між науковими та народними назвами організмів, розглянемо одного з представників рослинного світу - поширену в Україні рослину барвінок малий. У нашій країні вона має ще назви «барвін», « хрещатий барвінок », « барвінець », «ворвинок», «зельонка», «могильник» тощо.</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p:txBody>
          <a:bodyPr anchor="ctr"/>
          <a:lstStyle/>
          <a:p>
            <a:r>
              <a:rPr lang="uk-UA" sz="3200"/>
              <a:t/>
            </a:r>
            <a:br>
              <a:rPr lang="uk-UA" sz="3200"/>
            </a:br>
            <a:r>
              <a:rPr lang="en-US" sz="3200"/>
              <a:t>Vinca minor</a:t>
            </a:r>
            <a:r>
              <a:rPr lang="uk-UA" sz="3200"/>
              <a:t/>
            </a:r>
            <a:br>
              <a:rPr lang="uk-UA" sz="3200"/>
            </a:br>
            <a:endParaRPr lang="uk-UA" sz="3200"/>
          </a:p>
        </p:txBody>
      </p:sp>
      <p:sp>
        <p:nvSpPr>
          <p:cNvPr id="19458" name="Объект 2"/>
          <p:cNvSpPr>
            <a:spLocks noGrp="1"/>
          </p:cNvSpPr>
          <p:nvPr>
            <p:ph idx="4294967295"/>
          </p:nvPr>
        </p:nvSpPr>
        <p:spPr/>
        <p:txBody>
          <a:bodyPr/>
          <a:lstStyle/>
          <a:p>
            <a:r>
              <a:rPr lang="uk-UA"/>
              <a:t>Звичайно, ні, бо кожному видові організмів учені дають єдину наукову назву, зрозумілу дослідникам усього світу. Вона складається із двох слів латинською мовою. У нашому прикладі рослина має наукову назву </a:t>
            </a:r>
            <a:r>
              <a:rPr lang="en-US"/>
              <a:t>Vinca minor</a:t>
            </a:r>
            <a:r>
              <a:rPr lang="uk-UA"/>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p:txBody>
          <a:bodyPr anchor="ctr"/>
          <a:lstStyle/>
          <a:p>
            <a:r>
              <a:rPr lang="uk-UA" sz="3200"/>
              <a:t/>
            </a:r>
            <a:br>
              <a:rPr lang="uk-UA" sz="3200"/>
            </a:br>
            <a:r>
              <a:rPr lang="en-US" sz="3200"/>
              <a:t>Vinca minor</a:t>
            </a:r>
            <a:r>
              <a:rPr lang="uk-UA" sz="3200"/>
              <a:t/>
            </a:r>
            <a:br>
              <a:rPr lang="uk-UA" sz="3200"/>
            </a:br>
            <a:endParaRPr lang="uk-UA" sz="3200"/>
          </a:p>
        </p:txBody>
      </p:sp>
      <p:sp>
        <p:nvSpPr>
          <p:cNvPr id="20482" name="Объект 2"/>
          <p:cNvSpPr>
            <a:spLocks noGrp="1"/>
          </p:cNvSpPr>
          <p:nvPr>
            <p:ph idx="4294967295"/>
          </p:nvPr>
        </p:nvSpPr>
        <p:spPr/>
        <p:txBody>
          <a:bodyPr/>
          <a:lstStyle/>
          <a:p>
            <a:r>
              <a:rPr lang="uk-UA"/>
              <a:t>Перше з цих двох слів - </a:t>
            </a:r>
            <a:r>
              <a:rPr lang="en-US"/>
              <a:t>Vinca -</a:t>
            </a:r>
            <a:r>
              <a:rPr lang="uk-UA"/>
              <a:t>це назва роду, до якого належить даний вид. Це слово завжди пишуть з великої літери, воно є ніби «прізвищем» організму. Інше слово -</a:t>
            </a:r>
            <a:r>
              <a:rPr lang="en-US"/>
              <a:t>minor - </a:t>
            </a:r>
            <a:r>
              <a:rPr lang="uk-UA"/>
              <a:t>видовий епітет, його пишуть з малої літери. Це «особисте ім'я», що відрізняє його від інших представників роду.</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Заголовок 1"/>
          <p:cNvSpPr>
            <a:spLocks noGrp="1"/>
          </p:cNvSpPr>
          <p:nvPr>
            <p:ph type="title" idx="4294967295"/>
          </p:nvPr>
        </p:nvSpPr>
        <p:spPr/>
        <p:txBody>
          <a:bodyPr anchor="ctr"/>
          <a:lstStyle/>
          <a:p>
            <a:r>
              <a:rPr lang="uk-UA"/>
              <a:t>Карл Лінней</a:t>
            </a:r>
          </a:p>
        </p:txBody>
      </p:sp>
      <p:sp>
        <p:nvSpPr>
          <p:cNvPr id="3" name="Объект 2"/>
          <p:cNvSpPr>
            <a:spLocks noGrp="1"/>
          </p:cNvSpPr>
          <p:nvPr>
            <p:ph idx="4294967295"/>
          </p:nvPr>
        </p:nvSpPr>
        <p:spPr>
          <a:xfrm>
            <a:off x="838200" y="2362200"/>
            <a:ext cx="4924425" cy="3724275"/>
          </a:xfrm>
        </p:spPr>
        <p:txBody>
          <a:bodyPr>
            <a:normAutofit/>
          </a:bodyPr>
          <a:lstStyle/>
          <a:p>
            <a:pPr>
              <a:lnSpc>
                <a:spcPct val="80000"/>
              </a:lnSpc>
            </a:pPr>
            <a:r>
              <a:rPr lang="uk-UA" sz="2600"/>
              <a:t>Систему подвійних назв видів запровадив у науку ще </a:t>
            </a:r>
            <a:r>
              <a:rPr lang="en-US" sz="2600"/>
              <a:t>XVIII </a:t>
            </a:r>
            <a:r>
              <a:rPr lang="uk-UA" sz="2600"/>
              <a:t>сторіччя шведський учений Карл Лінней . На той час мовою, якою писали наукові праці, була саме латинська. Цей принцип - подавати міжнародні наукові назви організмів латинською мовою - зберігся і дотепер.</a:t>
            </a:r>
          </a:p>
        </p:txBody>
      </p:sp>
      <p:pic>
        <p:nvPicPr>
          <p:cNvPr id="1026" name="Picture 2"/>
          <p:cNvPicPr>
            <a:picLocks noChangeAspect="1" noChangeArrowheads="1"/>
          </p:cNvPicPr>
          <p:nvPr/>
        </p:nvPicPr>
        <p:blipFill>
          <a:blip r:embed="rId2">
            <a:extLst>
              <a:ext uri="{28A0092B-C50C-407E-A947-70E740481C1C}"/>
            </a:extLst>
          </a:blip>
          <a:srcRect/>
          <a:stretch>
            <a:fillRect/>
          </a:stretch>
        </p:blipFill>
        <p:spPr bwMode="auto">
          <a:xfrm>
            <a:off x="6084168" y="1700808"/>
            <a:ext cx="2652574" cy="2880320"/>
          </a:xfrm>
          <a:prstGeom prst="rect">
            <a:avLst/>
          </a:prstGeom>
          <a:noFill/>
          <a:ln w="9525">
            <a:gradFill>
              <a:gsLst>
                <a:gs pos="49000">
                  <a:schemeClr val="accent1">
                    <a:tint val="66000"/>
                    <a:satMod val="160000"/>
                    <a:alpha val="46000"/>
                  </a:schemeClr>
                </a:gs>
                <a:gs pos="50000">
                  <a:schemeClr val="accent1">
                    <a:tint val="44500"/>
                    <a:satMod val="160000"/>
                  </a:schemeClr>
                </a:gs>
                <a:gs pos="100000">
                  <a:schemeClr val="accent1">
                    <a:tint val="23500"/>
                    <a:satMod val="160000"/>
                  </a:schemeClr>
                </a:gs>
              </a:gsLst>
              <a:lin ang="5400000" scaled="0"/>
            </a:gradFill>
            <a:miter lim="800000"/>
            <a:headEnd/>
            <a:tailEnd/>
          </a:ln>
          <a:effectLst>
            <a:outerShdw blurRad="50800" dist="50800" dir="5400000" algn="ctr" rotWithShape="0">
              <a:srgbClr val="000000">
                <a:alpha val="60000"/>
              </a:srgbClr>
            </a:outerShdw>
          </a:effectLst>
          <a:extLst>
            <a:ext uri="{909E8E84-426E-40DD-AFC4-6F175D3DCCD1}"/>
          </a:extLst>
        </p:spPr>
      </p:pic>
      <p:sp>
        <p:nvSpPr>
          <p:cNvPr id="21508" name="Прямоугольник 4"/>
          <p:cNvSpPr>
            <a:spLocks noChangeArrowheads="1"/>
          </p:cNvSpPr>
          <p:nvPr/>
        </p:nvSpPr>
        <p:spPr bwMode="auto">
          <a:xfrm>
            <a:off x="6608763" y="4787900"/>
            <a:ext cx="1995487" cy="369888"/>
          </a:xfrm>
          <a:prstGeom prst="rect">
            <a:avLst/>
          </a:prstGeom>
          <a:noFill/>
          <a:ln w="9525">
            <a:noFill/>
            <a:miter lim="800000"/>
            <a:headEnd/>
            <a:tailEnd/>
          </a:ln>
        </p:spPr>
        <p:txBody>
          <a:bodyPr>
            <a:spAutoFit/>
          </a:bodyPr>
          <a:lstStyle/>
          <a:p>
            <a:r>
              <a:rPr lang="uk-UA" i="1">
                <a:latin typeface="Calibri" pitchFamily="34" charset="0"/>
              </a:rPr>
              <a:t>Карл Лінней </a:t>
            </a:r>
          </a:p>
        </p:txBody>
      </p:sp>
    </p:spTree>
  </p:cSld>
  <p:clrMapOvr>
    <a:masterClrMapping/>
  </p:clrMapOvr>
</p:sld>
</file>

<file path=ppt/theme/theme1.xml><?xml version="1.0" encoding="utf-8"?>
<a:theme xmlns:a="http://schemas.openxmlformats.org/drawingml/2006/main" name="Капсули">
  <a:themeElements>
    <a:clrScheme name="Капсули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Капсули">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Капсули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Капсули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Капсули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Капсули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Капсули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Капсули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Капсули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Капсули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Capsules</Template>
  <TotalTime>39</TotalTime>
  <Words>623</Words>
  <Application>Microsoft Office PowerPoint</Application>
  <PresentationFormat>Екран (4:3)</PresentationFormat>
  <Paragraphs>40</Paragraphs>
  <Slides>18</Slides>
  <Notes>0</Notes>
  <HiddenSlides>0</HiddenSlides>
  <MMClips>0</MMClips>
  <ScaleCrop>false</ScaleCrop>
  <HeadingPairs>
    <vt:vector size="6" baseType="variant">
      <vt:variant>
        <vt:lpstr>Використані шрифти</vt:lpstr>
      </vt:variant>
      <vt:variant>
        <vt:i4>4</vt:i4>
      </vt:variant>
      <vt:variant>
        <vt:lpstr>Шаблон оформлення</vt:lpstr>
      </vt:variant>
      <vt:variant>
        <vt:i4>1</vt:i4>
      </vt:variant>
      <vt:variant>
        <vt:lpstr>Заголовки слайдів</vt:lpstr>
      </vt:variant>
      <vt:variant>
        <vt:i4>18</vt:i4>
      </vt:variant>
    </vt:vector>
  </HeadingPairs>
  <TitlesOfParts>
    <vt:vector size="23" baseType="lpstr">
      <vt:lpstr>Calibri</vt:lpstr>
      <vt:lpstr>Arial</vt:lpstr>
      <vt:lpstr>Wingdings</vt:lpstr>
      <vt:lpstr>Times New Roman</vt:lpstr>
      <vt:lpstr>Капсули</vt:lpstr>
      <vt:lpstr>Різноманітність живих організмів та їх класифікація </vt:lpstr>
      <vt:lpstr>Вступ</vt:lpstr>
      <vt:lpstr>Систематика</vt:lpstr>
      <vt:lpstr>Групи організмів</vt:lpstr>
      <vt:lpstr>Царства живої природи</vt:lpstr>
      <vt:lpstr>Наукові назви організмів</vt:lpstr>
      <vt:lpstr> Vinca minor </vt:lpstr>
      <vt:lpstr> Vinca minor </vt:lpstr>
      <vt:lpstr>Карл Лінней</vt:lpstr>
      <vt:lpstr>Одиниці класифікації організмів</vt:lpstr>
      <vt:lpstr>Систематичні одиниці</vt:lpstr>
      <vt:lpstr>Вид</vt:lpstr>
      <vt:lpstr>Приклади видів рослин</vt:lpstr>
      <vt:lpstr>Рід</vt:lpstr>
      <vt:lpstr>Порядки. Класи</vt:lpstr>
      <vt:lpstr>Рослини порядків</vt:lpstr>
      <vt:lpstr>Царство</vt:lpstr>
      <vt:lpstr>Висновок</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Dealine</cp:lastModifiedBy>
  <cp:revision>4</cp:revision>
  <dcterms:created xsi:type="dcterms:W3CDTF">2013-10-31T14:03:12Z</dcterms:created>
  <dcterms:modified xsi:type="dcterms:W3CDTF">2014-10-31T20:34:07Z</dcterms:modified>
</cp:coreProperties>
</file>