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CF6-8555-4BC0-ABE6-BD6BD7D4722D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A99B-2349-42AD-BF17-546FE0545E4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0759-C26A-43A4-90B0-CF968C505435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9C82-E581-4333-894C-38C21B2B4B7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FF92-03ED-4303-9085-D111DB9348FC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AD16-0B53-42CA-B482-64D9048A409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6B17-2778-4DAB-A37B-AAAEF6C0A2ED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BAD6-549A-4F15-9299-8896F1DC395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6C4B-AF25-4FE9-ADF5-DF941B213CD0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7FB0-C785-497F-A3DE-D316CB89252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0274-EC0D-4D0C-BC82-14A71EA16CDE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04CF-FE00-4473-ADFB-93B79DBE90C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8000-3880-4B4D-8BBB-A6E197BC0DE3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0574-442A-4B58-82DB-E192C854118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2411-36E3-442C-A67D-BC506884F5F1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B703-DF36-4D20-8438-D5D5B9C0978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4034-72D0-4CA4-9DC0-EF5D0B677B7B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49A0-C962-449E-80F0-3D7213EB732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DD73-0EF1-41A1-9DAE-2575F1D3CF7E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D56F-EB0C-4175-8612-FE1CA53A039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76A4-6F87-4639-873E-A8EE9710A4A7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F1DF-E296-4D91-9FC7-41D88000BB8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61B124-3036-461D-8223-6E4BF944229C}" type="datetimeFigureOut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7D7EF5-94EC-4B54-B4C2-CC07926D2FB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1600200" y="1828800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cap="none" smtClean="0">
                <a:solidFill>
                  <a:schemeClr val="hlink"/>
                </a:solidFill>
                <a:effectLst/>
                <a:latin typeface="Arial" charset="0"/>
              </a:rPr>
              <a:t>                                     </a:t>
            </a:r>
            <a:r>
              <a:rPr lang="uk-UA" sz="3200" cap="none" smtClean="0">
                <a:solidFill>
                  <a:schemeClr val="hlink"/>
                </a:solidFill>
                <a:effectLst/>
                <a:latin typeface="Arial" charset="0"/>
              </a:rPr>
              <a:t>ПРЕЗЕНТАЦІЯ</a:t>
            </a:r>
            <a:br>
              <a:rPr lang="uk-UA" sz="3200" cap="none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uk-UA" sz="3200" cap="none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en-US" sz="3200" cap="none" smtClean="0">
                <a:solidFill>
                  <a:schemeClr val="hlink"/>
                </a:solidFill>
                <a:effectLst/>
                <a:latin typeface="Arial" charset="0"/>
              </a:rPr>
              <a:t>                          </a:t>
            </a:r>
            <a:r>
              <a:rPr lang="uk-UA" sz="3200" cap="none" smtClean="0">
                <a:solidFill>
                  <a:schemeClr val="hlink"/>
                </a:solidFill>
                <a:effectLst/>
                <a:latin typeface="Arial" charset="0"/>
              </a:rPr>
              <a:t>“ Вінок кобзарю”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4294967295"/>
          </p:nvPr>
        </p:nvSpPr>
        <p:spPr>
          <a:xfrm>
            <a:off x="2743200" y="45720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uk-UA" sz="1800" smtClean="0">
                <a:latin typeface="Arial" charset="0"/>
              </a:rPr>
              <a:t>                                                                   </a:t>
            </a:r>
            <a:r>
              <a:rPr lang="uk-UA" sz="1800" smtClean="0">
                <a:solidFill>
                  <a:schemeClr val="accent2"/>
                </a:solidFill>
                <a:latin typeface="Arial" charset="0"/>
              </a:rPr>
              <a:t>Підготувала: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uk-UA" sz="1800" smtClean="0">
                <a:solidFill>
                  <a:schemeClr val="accent2"/>
                </a:solidFill>
                <a:latin typeface="Arial" charset="0"/>
              </a:rPr>
              <a:t>                                    Вчитель ЗОШ І-ІІ ступеня с. Підріччя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uk-UA" sz="1800" smtClean="0">
                <a:solidFill>
                  <a:schemeClr val="accent2"/>
                </a:solidFill>
                <a:latin typeface="Arial" charset="0"/>
              </a:rPr>
              <a:t>                                        Федорук Руслана Володимирівна</a:t>
            </a:r>
          </a:p>
        </p:txBody>
      </p:sp>
      <p:pic>
        <p:nvPicPr>
          <p:cNvPr id="13316" name="Picture 4" descr="Малю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572000" cy="772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52401" y="5791199"/>
            <a:ext cx="74675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Меморіальні дуби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159861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4401" y="4724400"/>
            <a:ext cx="76962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Хата дяка у селі </a:t>
            </a:r>
            <a:r>
              <a:rPr lang="uk-UA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Шевченково</a:t>
            </a:r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Звинигородський</a:t>
            </a:r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район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 descr="159861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16813" y="152400"/>
            <a:ext cx="491738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Маленький Тарас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</a:t>
            </a:r>
            <a:r>
              <a:rPr lang="uk-UA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Шевченково</a:t>
            </a:r>
            <a: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159860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16813" y="5257799"/>
            <a:ext cx="575558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Місця заслань Шевченка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30723" name="Рисунок 4" descr="0_9266_595cb4b9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90600" y="4343400"/>
            <a:ext cx="7620000" cy="206210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 весна довіку не </a:t>
            </a:r>
            <a:r>
              <a:rPr lang="uk-UA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зів̒яне</a:t>
            </a:r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 “ </a:t>
            </a:r>
            <a:r>
              <a:rPr lang="uk-UA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Кобзар”</a:t>
            </a:r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нікому не спалить…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Він тут ходив, він тут любив, кияни!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Шапки з голів − і голови схиліть!..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4339" name="Рисунок 4" descr="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637" y="152400"/>
            <a:ext cx="351472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343400"/>
            <a:ext cx="4419600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" y="5715000"/>
            <a:ext cx="6781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Хата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Шевченка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" y="5943600"/>
            <a:ext cx="8153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Клуня на </a:t>
            </a:r>
            <a:r>
              <a:rPr lang="ru-RU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подв</a:t>
            </a:r>
            <a:r>
              <a:rPr lang="uk-UA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ір</a:t>
            </a:r>
            <a:r>
              <a:rPr lang="el-GR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΄</a:t>
            </a: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ї Шевченків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" y="5791199"/>
            <a:ext cx="784860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Меморіальний камінь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716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38201" y="228600"/>
            <a:ext cx="32765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Музей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13</Words>
  <PresentationFormat>Екран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Шаблон оформлення</vt:lpstr>
      </vt:variant>
      <vt:variant>
        <vt:i4>9</vt:i4>
      </vt:variant>
      <vt:variant>
        <vt:lpstr>Заголовки слайдів</vt:lpstr>
      </vt:variant>
      <vt:variant>
        <vt:i4>18</vt:i4>
      </vt:variant>
    </vt:vector>
  </HeadingPairs>
  <TitlesOfParts>
    <vt:vector size="32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                                     ПРЕЗЕНТАЦІЯ                            “ Вінок кобзарю”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Dealine</cp:lastModifiedBy>
  <cp:revision>34</cp:revision>
  <dcterms:modified xsi:type="dcterms:W3CDTF">2014-11-14T18:23:56Z</dcterms:modified>
</cp:coreProperties>
</file>